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307" r:id="rId3"/>
    <p:sldId id="308" r:id="rId4"/>
    <p:sldId id="260" r:id="rId5"/>
    <p:sldId id="263" r:id="rId6"/>
    <p:sldId id="265" r:id="rId7"/>
    <p:sldId id="309" r:id="rId8"/>
    <p:sldId id="268" r:id="rId9"/>
    <p:sldId id="305" r:id="rId10"/>
    <p:sldId id="311" r:id="rId11"/>
    <p:sldId id="277" r:id="rId12"/>
    <p:sldId id="279" r:id="rId13"/>
    <p:sldId id="280" r:id="rId14"/>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7"/>
    <p:restoredTop sz="96276"/>
  </p:normalViewPr>
  <p:slideViewPr>
    <p:cSldViewPr snapToGrid="0">
      <p:cViewPr>
        <p:scale>
          <a:sx n="83" d="100"/>
          <a:sy n="83" d="100"/>
        </p:scale>
        <p:origin x="1936" y="1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6E080B-9C95-2A49-BDAB-B217B97FD7C1}" type="datetimeFigureOut">
              <a:rPr lang="es-ES_tradnl" smtClean="0"/>
              <a:t>23/12/22</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D2D62-B8D5-9540-828E-3CB49C11B031}" type="slidenum">
              <a:rPr lang="es-ES_tradnl" smtClean="0"/>
              <a:t>‹Nº›</a:t>
            </a:fld>
            <a:endParaRPr lang="es-ES_tradnl"/>
          </a:p>
        </p:txBody>
      </p:sp>
    </p:spTree>
    <p:extLst>
      <p:ext uri="{BB962C8B-B14F-4D97-AF65-F5344CB8AC3E}">
        <p14:creationId xmlns:p14="http://schemas.microsoft.com/office/powerpoint/2010/main" val="353018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362d286f3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362d286f3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f986e770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f986e770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0f986e770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0f986e770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d362d286f3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d362d286f3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d362d286f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d362d286f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320C8E4-7802-6F08-35F7-3DF50F6E7C8A}"/>
              </a:ext>
            </a:extLst>
          </p:cNvPr>
          <p:cNvPicPr>
            <a:picLocks noChangeAspect="1"/>
          </p:cNvPicPr>
          <p:nvPr userDrawn="1"/>
        </p:nvPicPr>
        <p:blipFill>
          <a:blip r:embed="rId2"/>
          <a:stretch>
            <a:fillRect/>
          </a:stretch>
        </p:blipFill>
        <p:spPr>
          <a:xfrm>
            <a:off x="1" y="0"/>
            <a:ext cx="12192000" cy="6979197"/>
          </a:xfrm>
          <a:prstGeom prst="rect">
            <a:avLst/>
          </a:prstGeom>
        </p:spPr>
      </p:pic>
    </p:spTree>
    <p:extLst>
      <p:ext uri="{BB962C8B-B14F-4D97-AF65-F5344CB8AC3E}">
        <p14:creationId xmlns:p14="http://schemas.microsoft.com/office/powerpoint/2010/main" val="141381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19292-4235-2644-6663-20DA9D55782A}"/>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9ABBDEA2-42C2-44B7-C414-D7E42F584170}"/>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AE0349A9-8DE8-9E20-1E89-D765A1AC66A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42D39EF-0FC9-BD3D-B6A5-0AD7DEECF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D7B9B408-016B-DD90-FD5D-C0F0502BA93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70135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E09E63-358F-5257-1597-EE3F87C22A6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989E23C-10BA-5F33-0909-4B3381C3996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E8ECDB7D-3545-12BA-9611-2EF390546E3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D7C42D2D-62AC-E887-1F72-20A530643D7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3742A9C-0ADE-29DB-7CE0-3D7D34D32F41}"/>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487060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73"/>
        <p:cNvGrpSpPr/>
        <p:nvPr/>
      </p:nvGrpSpPr>
      <p:grpSpPr>
        <a:xfrm>
          <a:off x="0" y="0"/>
          <a:ext cx="0" cy="0"/>
          <a:chOff x="0" y="0"/>
          <a:chExt cx="0" cy="0"/>
        </a:xfrm>
      </p:grpSpPr>
    </p:spTree>
    <p:extLst>
      <p:ext uri="{BB962C8B-B14F-4D97-AF65-F5344CB8AC3E}">
        <p14:creationId xmlns:p14="http://schemas.microsoft.com/office/powerpoint/2010/main" val="313823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0000" y="2626508"/>
            <a:ext cx="5608400" cy="1828800"/>
          </a:xfrm>
          <a:prstGeom prst="rect">
            <a:avLst/>
          </a:prstGeom>
        </p:spPr>
        <p:txBody>
          <a:bodyPr spcFirstLastPara="1" wrap="square" lIns="0" tIns="0" rIns="0" bIns="0" anchor="ctr" anchorCtr="0">
            <a:noAutofit/>
          </a:bodyPr>
          <a:lstStyle>
            <a:lvl1pPr lvl="0" algn="r">
              <a:lnSpc>
                <a:spcPct val="80000"/>
              </a:lnSpc>
              <a:spcBef>
                <a:spcPts val="0"/>
              </a:spcBef>
              <a:spcAft>
                <a:spcPts val="0"/>
              </a:spcAft>
              <a:buSzPts val="3600"/>
              <a:buNone/>
              <a:defRPr sz="7333">
                <a:latin typeface="Montserrat" pitchFamily="2" charset="77"/>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dirty="0"/>
          </a:p>
        </p:txBody>
      </p:sp>
      <p:sp>
        <p:nvSpPr>
          <p:cNvPr id="17" name="Google Shape;17;p3"/>
          <p:cNvSpPr txBox="1">
            <a:spLocks noGrp="1"/>
          </p:cNvSpPr>
          <p:nvPr>
            <p:ph type="title" idx="2" hasCustomPrompt="1"/>
          </p:nvPr>
        </p:nvSpPr>
        <p:spPr>
          <a:xfrm>
            <a:off x="4374000" y="1163308"/>
            <a:ext cx="2194400" cy="1463200"/>
          </a:xfrm>
          <a:prstGeom prst="rect">
            <a:avLst/>
          </a:prstGeom>
        </p:spPr>
        <p:txBody>
          <a:bodyPr spcFirstLastPara="1" wrap="square" lIns="0" tIns="0" rIns="0" bIns="0" anchor="ctr" anchorCtr="0">
            <a:noAutofit/>
          </a:bodyPr>
          <a:lstStyle>
            <a:lvl1pPr lvl="0" algn="r" rtl="0">
              <a:spcBef>
                <a:spcPts val="0"/>
              </a:spcBef>
              <a:spcAft>
                <a:spcPts val="0"/>
              </a:spcAft>
              <a:buSzPts val="6000"/>
              <a:buNone/>
              <a:defRPr sz="13333">
                <a:solidFill>
                  <a:schemeClr val="lt1"/>
                </a:solidFill>
                <a:latin typeface="Montserrat" pitchFamily="2" charset="77"/>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rPr dirty="0"/>
              <a:t>xx%</a:t>
            </a:r>
          </a:p>
        </p:txBody>
      </p:sp>
      <p:sp>
        <p:nvSpPr>
          <p:cNvPr id="18" name="Google Shape;18;p3"/>
          <p:cNvSpPr txBox="1">
            <a:spLocks noGrp="1"/>
          </p:cNvSpPr>
          <p:nvPr>
            <p:ph type="subTitle" idx="1"/>
          </p:nvPr>
        </p:nvSpPr>
        <p:spPr>
          <a:xfrm>
            <a:off x="960000" y="4658508"/>
            <a:ext cx="5608400" cy="609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atin typeface="Montserrat" pitchFamily="2" charset="77"/>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314641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3528000" y="4869632"/>
            <a:ext cx="5136000" cy="609600"/>
          </a:xfrm>
          <a:prstGeom prst="rect">
            <a:avLst/>
          </a:prstGeom>
          <a:noFill/>
        </p:spPr>
        <p:txBody>
          <a:bodyPr spcFirstLastPara="1" wrap="square" lIns="0" tIns="0" rIns="0" bIns="0" anchor="ctr" anchorCtr="0">
            <a:noAutofit/>
          </a:bodyPr>
          <a:lstStyle>
            <a:lvl1pPr lvl="0" algn="ctr" rtl="0">
              <a:spcBef>
                <a:spcPts val="0"/>
              </a:spcBef>
              <a:spcAft>
                <a:spcPts val="0"/>
              </a:spcAft>
              <a:buClr>
                <a:schemeClr val="dk1"/>
              </a:buClr>
              <a:buSzPts val="3000"/>
              <a:buNone/>
              <a:defRPr sz="3333">
                <a:solidFill>
                  <a:schemeClr val="dk1"/>
                </a:solidFill>
                <a:latin typeface="Montserrat" pitchFamily="2" charset="77"/>
              </a:defRPr>
            </a:lvl1pPr>
            <a:lvl2pPr lvl="1" algn="ctr" rtl="0">
              <a:spcBef>
                <a:spcPts val="0"/>
              </a:spcBef>
              <a:spcAft>
                <a:spcPts val="0"/>
              </a:spcAft>
              <a:buClr>
                <a:schemeClr val="dk1"/>
              </a:buClr>
              <a:buSzPts val="3000"/>
              <a:buNone/>
              <a:defRPr sz="4000">
                <a:solidFill>
                  <a:schemeClr val="dk1"/>
                </a:solidFill>
              </a:defRPr>
            </a:lvl2pPr>
            <a:lvl3pPr lvl="2" algn="ctr" rtl="0">
              <a:spcBef>
                <a:spcPts val="0"/>
              </a:spcBef>
              <a:spcAft>
                <a:spcPts val="0"/>
              </a:spcAft>
              <a:buClr>
                <a:schemeClr val="dk1"/>
              </a:buClr>
              <a:buSzPts val="3000"/>
              <a:buNone/>
              <a:defRPr sz="4000">
                <a:solidFill>
                  <a:schemeClr val="dk1"/>
                </a:solidFill>
              </a:defRPr>
            </a:lvl3pPr>
            <a:lvl4pPr lvl="3" algn="ctr" rtl="0">
              <a:spcBef>
                <a:spcPts val="0"/>
              </a:spcBef>
              <a:spcAft>
                <a:spcPts val="0"/>
              </a:spcAft>
              <a:buClr>
                <a:schemeClr val="dk1"/>
              </a:buClr>
              <a:buSzPts val="3000"/>
              <a:buNone/>
              <a:defRPr sz="4000">
                <a:solidFill>
                  <a:schemeClr val="dk1"/>
                </a:solidFill>
              </a:defRPr>
            </a:lvl4pPr>
            <a:lvl5pPr lvl="4" algn="ctr" rtl="0">
              <a:spcBef>
                <a:spcPts val="0"/>
              </a:spcBef>
              <a:spcAft>
                <a:spcPts val="0"/>
              </a:spcAft>
              <a:buClr>
                <a:schemeClr val="dk1"/>
              </a:buClr>
              <a:buSzPts val="3000"/>
              <a:buNone/>
              <a:defRPr sz="4000">
                <a:solidFill>
                  <a:schemeClr val="dk1"/>
                </a:solidFill>
              </a:defRPr>
            </a:lvl5pPr>
            <a:lvl6pPr lvl="5" algn="ctr" rtl="0">
              <a:spcBef>
                <a:spcPts val="0"/>
              </a:spcBef>
              <a:spcAft>
                <a:spcPts val="0"/>
              </a:spcAft>
              <a:buClr>
                <a:schemeClr val="dk1"/>
              </a:buClr>
              <a:buSzPts val="3000"/>
              <a:buNone/>
              <a:defRPr sz="4000">
                <a:solidFill>
                  <a:schemeClr val="dk1"/>
                </a:solidFill>
              </a:defRPr>
            </a:lvl6pPr>
            <a:lvl7pPr lvl="6" algn="ctr" rtl="0">
              <a:spcBef>
                <a:spcPts val="0"/>
              </a:spcBef>
              <a:spcAft>
                <a:spcPts val="0"/>
              </a:spcAft>
              <a:buClr>
                <a:schemeClr val="dk1"/>
              </a:buClr>
              <a:buSzPts val="3000"/>
              <a:buNone/>
              <a:defRPr sz="4000">
                <a:solidFill>
                  <a:schemeClr val="dk1"/>
                </a:solidFill>
              </a:defRPr>
            </a:lvl7pPr>
            <a:lvl8pPr lvl="7" algn="ctr" rtl="0">
              <a:spcBef>
                <a:spcPts val="0"/>
              </a:spcBef>
              <a:spcAft>
                <a:spcPts val="0"/>
              </a:spcAft>
              <a:buClr>
                <a:schemeClr val="dk1"/>
              </a:buClr>
              <a:buSzPts val="3000"/>
              <a:buNone/>
              <a:defRPr sz="4000">
                <a:solidFill>
                  <a:schemeClr val="dk1"/>
                </a:solidFill>
              </a:defRPr>
            </a:lvl8pPr>
            <a:lvl9pPr lvl="8" algn="ctr" rtl="0">
              <a:spcBef>
                <a:spcPts val="0"/>
              </a:spcBef>
              <a:spcAft>
                <a:spcPts val="0"/>
              </a:spcAft>
              <a:buClr>
                <a:schemeClr val="dk1"/>
              </a:buClr>
              <a:buSzPts val="3000"/>
              <a:buNone/>
              <a:defRPr sz="4000">
                <a:solidFill>
                  <a:schemeClr val="dk1"/>
                </a:solidFill>
              </a:defRPr>
            </a:lvl9pPr>
          </a:lstStyle>
          <a:p>
            <a:endParaRPr dirty="0"/>
          </a:p>
        </p:txBody>
      </p:sp>
      <p:sp>
        <p:nvSpPr>
          <p:cNvPr id="101" name="Google Shape;101;p15"/>
          <p:cNvSpPr txBox="1">
            <a:spLocks noGrp="1"/>
          </p:cNvSpPr>
          <p:nvPr>
            <p:ph type="subTitle" idx="1"/>
          </p:nvPr>
        </p:nvSpPr>
        <p:spPr>
          <a:xfrm>
            <a:off x="960000" y="2245477"/>
            <a:ext cx="10272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500"/>
              <a:buNone/>
              <a:defRPr sz="4667">
                <a:solidFill>
                  <a:schemeClr val="dk1"/>
                </a:solidFill>
                <a:latin typeface="Montserrat" pitchFamily="2" charset="77"/>
              </a:defRPr>
            </a:lvl1pPr>
            <a:lvl2pPr lvl="1" algn="ctr" rtl="0">
              <a:lnSpc>
                <a:spcPct val="100000"/>
              </a:lnSpc>
              <a:spcBef>
                <a:spcPts val="0"/>
              </a:spcBef>
              <a:spcAft>
                <a:spcPts val="0"/>
              </a:spcAft>
              <a:buClr>
                <a:schemeClr val="dk1"/>
              </a:buClr>
              <a:buSzPts val="2500"/>
              <a:buNone/>
              <a:defRPr sz="3333">
                <a:solidFill>
                  <a:schemeClr val="dk1"/>
                </a:solidFill>
              </a:defRPr>
            </a:lvl2pPr>
            <a:lvl3pPr lvl="2" algn="ctr" rtl="0">
              <a:lnSpc>
                <a:spcPct val="100000"/>
              </a:lnSpc>
              <a:spcBef>
                <a:spcPts val="0"/>
              </a:spcBef>
              <a:spcAft>
                <a:spcPts val="0"/>
              </a:spcAft>
              <a:buClr>
                <a:schemeClr val="dk1"/>
              </a:buClr>
              <a:buSzPts val="2500"/>
              <a:buNone/>
              <a:defRPr sz="3333">
                <a:solidFill>
                  <a:schemeClr val="dk1"/>
                </a:solidFill>
              </a:defRPr>
            </a:lvl3pPr>
            <a:lvl4pPr lvl="3" algn="ctr" rtl="0">
              <a:lnSpc>
                <a:spcPct val="100000"/>
              </a:lnSpc>
              <a:spcBef>
                <a:spcPts val="0"/>
              </a:spcBef>
              <a:spcAft>
                <a:spcPts val="0"/>
              </a:spcAft>
              <a:buClr>
                <a:schemeClr val="dk1"/>
              </a:buClr>
              <a:buSzPts val="2500"/>
              <a:buNone/>
              <a:defRPr sz="3333">
                <a:solidFill>
                  <a:schemeClr val="dk1"/>
                </a:solidFill>
              </a:defRPr>
            </a:lvl4pPr>
            <a:lvl5pPr lvl="4" algn="ctr" rtl="0">
              <a:lnSpc>
                <a:spcPct val="100000"/>
              </a:lnSpc>
              <a:spcBef>
                <a:spcPts val="0"/>
              </a:spcBef>
              <a:spcAft>
                <a:spcPts val="0"/>
              </a:spcAft>
              <a:buClr>
                <a:schemeClr val="dk1"/>
              </a:buClr>
              <a:buSzPts val="2500"/>
              <a:buNone/>
              <a:defRPr sz="3333">
                <a:solidFill>
                  <a:schemeClr val="dk1"/>
                </a:solidFill>
              </a:defRPr>
            </a:lvl5pPr>
            <a:lvl6pPr lvl="5" algn="ctr" rtl="0">
              <a:lnSpc>
                <a:spcPct val="100000"/>
              </a:lnSpc>
              <a:spcBef>
                <a:spcPts val="0"/>
              </a:spcBef>
              <a:spcAft>
                <a:spcPts val="0"/>
              </a:spcAft>
              <a:buClr>
                <a:schemeClr val="dk1"/>
              </a:buClr>
              <a:buSzPts val="2500"/>
              <a:buNone/>
              <a:defRPr sz="3333">
                <a:solidFill>
                  <a:schemeClr val="dk1"/>
                </a:solidFill>
              </a:defRPr>
            </a:lvl6pPr>
            <a:lvl7pPr lvl="6" algn="ctr" rtl="0">
              <a:lnSpc>
                <a:spcPct val="100000"/>
              </a:lnSpc>
              <a:spcBef>
                <a:spcPts val="0"/>
              </a:spcBef>
              <a:spcAft>
                <a:spcPts val="0"/>
              </a:spcAft>
              <a:buClr>
                <a:schemeClr val="dk1"/>
              </a:buClr>
              <a:buSzPts val="2500"/>
              <a:buNone/>
              <a:defRPr sz="3333">
                <a:solidFill>
                  <a:schemeClr val="dk1"/>
                </a:solidFill>
              </a:defRPr>
            </a:lvl7pPr>
            <a:lvl8pPr lvl="7" algn="ctr" rtl="0">
              <a:lnSpc>
                <a:spcPct val="100000"/>
              </a:lnSpc>
              <a:spcBef>
                <a:spcPts val="0"/>
              </a:spcBef>
              <a:spcAft>
                <a:spcPts val="0"/>
              </a:spcAft>
              <a:buClr>
                <a:schemeClr val="dk1"/>
              </a:buClr>
              <a:buSzPts val="2500"/>
              <a:buNone/>
              <a:defRPr sz="3333">
                <a:solidFill>
                  <a:schemeClr val="dk1"/>
                </a:solidFill>
              </a:defRPr>
            </a:lvl8pPr>
            <a:lvl9pPr lvl="8" algn="ctr" rtl="0">
              <a:lnSpc>
                <a:spcPct val="100000"/>
              </a:lnSpc>
              <a:spcBef>
                <a:spcPts val="0"/>
              </a:spcBef>
              <a:spcAft>
                <a:spcPts val="0"/>
              </a:spcAft>
              <a:buClr>
                <a:schemeClr val="dk1"/>
              </a:buClr>
              <a:buSzPts val="2500"/>
              <a:buNone/>
              <a:defRPr sz="3333">
                <a:solidFill>
                  <a:schemeClr val="dk1"/>
                </a:solidFill>
              </a:defRPr>
            </a:lvl9pPr>
          </a:lstStyle>
          <a:p>
            <a:endParaRPr dirty="0"/>
          </a:p>
        </p:txBody>
      </p:sp>
    </p:spTree>
    <p:extLst>
      <p:ext uri="{BB962C8B-B14F-4D97-AF65-F5344CB8AC3E}">
        <p14:creationId xmlns:p14="http://schemas.microsoft.com/office/powerpoint/2010/main" val="576727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userDrawn="1">
  <p:cSld name="Title and text 1">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990500" y="3124200"/>
            <a:ext cx="31700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11" name="Google Shape;111;p17"/>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 name="Marcador de posición de imagen 2">
            <a:extLst>
              <a:ext uri="{FF2B5EF4-FFF2-40B4-BE49-F238E27FC236}">
                <a16:creationId xmlns:a16="http://schemas.microsoft.com/office/drawing/2014/main" id="{D816B88C-0589-17BE-5922-FECDD1148BBB}"/>
              </a:ext>
            </a:extLst>
          </p:cNvPr>
          <p:cNvSpPr>
            <a:spLocks noGrp="1"/>
          </p:cNvSpPr>
          <p:nvPr>
            <p:ph type="pic" sz="quarter" idx="10"/>
          </p:nvPr>
        </p:nvSpPr>
        <p:spPr>
          <a:xfrm>
            <a:off x="5571066" y="2377017"/>
            <a:ext cx="5124451" cy="2870200"/>
          </a:xfrm>
        </p:spPr>
        <p:txBody>
          <a:bodyPr/>
          <a:lstStyle/>
          <a:p>
            <a:endParaRPr lang="es-ES_tradnl"/>
          </a:p>
        </p:txBody>
      </p:sp>
    </p:spTree>
    <p:extLst>
      <p:ext uri="{BB962C8B-B14F-4D97-AF65-F5344CB8AC3E}">
        <p14:creationId xmlns:p14="http://schemas.microsoft.com/office/powerpoint/2010/main" val="222569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5831567" y="4150635"/>
            <a:ext cx="54004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Montserrat" pitchFamily="2" charset="77"/>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08" name="Google Shape;108;p16"/>
          <p:cNvSpPr txBox="1">
            <a:spLocks noGrp="1"/>
          </p:cNvSpPr>
          <p:nvPr>
            <p:ph type="title"/>
          </p:nvPr>
        </p:nvSpPr>
        <p:spPr>
          <a:xfrm>
            <a:off x="5831567" y="2672601"/>
            <a:ext cx="5400400" cy="853600"/>
          </a:xfrm>
          <a:prstGeom prst="rect">
            <a:avLst/>
          </a:prstGeom>
        </p:spPr>
        <p:txBody>
          <a:bodyPr spcFirstLastPara="1" wrap="square" lIns="0" tIns="0" rIns="0" bIns="0" anchor="t" anchorCtr="0">
            <a:noAutofit/>
          </a:bodyPr>
          <a:lstStyle>
            <a:lvl1pPr lvl="0" rtl="0">
              <a:spcBef>
                <a:spcPts val="0"/>
              </a:spcBef>
              <a:spcAft>
                <a:spcPts val="0"/>
              </a:spcAft>
              <a:buSzPts val="3500"/>
              <a:buNone/>
              <a:defRPr sz="6000">
                <a:latin typeface="Montserrat" pitchFamily="2" charset="77"/>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799934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580721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3EDCCC-814B-5935-7AD9-DF07508207BF}"/>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4879288A-BA6D-159D-2FCB-2D6E960421D0}"/>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79018B7E-B29B-926D-2511-7E6B80E2DA9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FFC950E9-A9A9-789F-9336-F5C3A3021B1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C8986CF-DE71-63AA-C006-2C78CE22285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598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7839B3-B12A-8676-7957-D731C8A3C543}"/>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5328897B-7362-6C04-84FA-036355CF11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15450D1-C01D-F700-B483-A88DD27B3376}"/>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BF4A4693-F6E6-89B6-D7F3-200CF0D4228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3EC8B4EF-ACFF-7357-D01F-2C08CC7159D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342261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56BD8-F105-D7DD-77CF-E0D891B8E91B}"/>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AD5B38CA-C698-C254-402B-305B1CA5425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195B5FD5-3B49-7896-2DE5-82A0C678DC9F}"/>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B25E7494-4D65-2E8A-86DD-D2DEC5168508}"/>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D59ADCCE-31C8-E76B-5FFD-6C8C9E3E1AB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9889556-DA7B-147B-3321-735CFF7F47E4}"/>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500841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206732-16BF-E5CC-8B07-7E10EFE31E04}"/>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60891DBA-2E2F-3BEA-1FCE-CF4FB3A182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03CAB9C8-B911-EB8A-BB3F-DCD2C376C149}"/>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6C673B4A-527C-53C4-7412-16B8D1F621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36BC4F7-8C39-5FFB-7631-72F3662004C8}"/>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6549BC5E-1D64-9988-44B7-3AAC46F8BE62}"/>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8" name="Marcador de pie de página 7">
            <a:extLst>
              <a:ext uri="{FF2B5EF4-FFF2-40B4-BE49-F238E27FC236}">
                <a16:creationId xmlns:a16="http://schemas.microsoft.com/office/drawing/2014/main" id="{9BB42822-B9C5-7378-AF29-37252EB52A5C}"/>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04D8E372-6001-50BF-3AC6-48C162A21327}"/>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38678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A0FDAA-4885-1F66-FE62-0928F55AC1F0}"/>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51C55DD2-CE04-7703-88D9-AB99EE88908F}"/>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4" name="Marcador de pie de página 3">
            <a:extLst>
              <a:ext uri="{FF2B5EF4-FFF2-40B4-BE49-F238E27FC236}">
                <a16:creationId xmlns:a16="http://schemas.microsoft.com/office/drawing/2014/main" id="{527EDE65-AD6C-A320-982F-B0BC5D246CBD}"/>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D83AFBE4-ED1C-3142-5F50-03FA8EC84B26}"/>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1156509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AF8DD80-EF0A-5F1D-2407-DB5379A84F1E}"/>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3" name="Marcador de pie de página 2">
            <a:extLst>
              <a:ext uri="{FF2B5EF4-FFF2-40B4-BE49-F238E27FC236}">
                <a16:creationId xmlns:a16="http://schemas.microsoft.com/office/drawing/2014/main" id="{7F9B271A-726D-DD04-DCD9-6D608C8C2865}"/>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72BAF656-C599-B914-70F9-ED4AC48EE628}"/>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3450677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03BD29-C432-DBA3-1473-6A5CEB7B9F1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28DBDBCE-88E5-4892-8B79-E57C9CEF6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E1C656E0-1E80-52BD-BDBE-9B014240E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5835996-67EC-CB48-3497-AFF0BF46E2D4}"/>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BBCCB897-C0C8-DB43-68C2-6420FFAA4688}"/>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6E40268D-7AA1-FFA7-018E-5605513B2F8F}"/>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145427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F83392-5196-0D57-DC55-BD315A6B04B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0F191CA5-3435-E4DE-4460-FD213B9A1C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84EA7582-CF88-7686-1B67-0084CD5444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576ADAC-E259-B71C-5ADB-4DAA4A1400A3}"/>
              </a:ext>
            </a:extLst>
          </p:cNvPr>
          <p:cNvSpPr>
            <a:spLocks noGrp="1"/>
          </p:cNvSpPr>
          <p:nvPr>
            <p:ph type="dt" sz="half" idx="10"/>
          </p:nvPr>
        </p:nvSpPr>
        <p:spPr/>
        <p:txBody>
          <a:bodyPr/>
          <a:lstStyle/>
          <a:p>
            <a:fld id="{B1C93577-455C-0145-B54C-96E32F249424}" type="datetimeFigureOut">
              <a:rPr lang="es-ES_tradnl" smtClean="0"/>
              <a:t>23/12/22</a:t>
            </a:fld>
            <a:endParaRPr lang="es-ES_tradnl"/>
          </a:p>
        </p:txBody>
      </p:sp>
      <p:sp>
        <p:nvSpPr>
          <p:cNvPr id="6" name="Marcador de pie de página 5">
            <a:extLst>
              <a:ext uri="{FF2B5EF4-FFF2-40B4-BE49-F238E27FC236}">
                <a16:creationId xmlns:a16="http://schemas.microsoft.com/office/drawing/2014/main" id="{1C55D64C-78BC-0BC2-7B2F-833AF55C4235}"/>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B3FD6266-844B-D28B-AAFE-CC37D66F8C9E}"/>
              </a:ext>
            </a:extLst>
          </p:cNvPr>
          <p:cNvSpPr>
            <a:spLocks noGrp="1"/>
          </p:cNvSpPr>
          <p:nvPr>
            <p:ph type="sldNum" sz="quarter" idx="12"/>
          </p:nvPr>
        </p:nvSpPr>
        <p:spPr/>
        <p:txBody>
          <a:body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9654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BF94944-E824-B6ED-99FF-4C0CA5866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B62D3C41-8920-3E79-703D-00F6184F7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C50127AD-1D98-9420-4B83-D74063DFA0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C93577-455C-0145-B54C-96E32F249424}" type="datetimeFigureOut">
              <a:rPr lang="es-ES_tradnl" smtClean="0"/>
              <a:t>23/12/22</a:t>
            </a:fld>
            <a:endParaRPr lang="es-ES_tradnl"/>
          </a:p>
        </p:txBody>
      </p:sp>
      <p:sp>
        <p:nvSpPr>
          <p:cNvPr id="5" name="Marcador de pie de página 4">
            <a:extLst>
              <a:ext uri="{FF2B5EF4-FFF2-40B4-BE49-F238E27FC236}">
                <a16:creationId xmlns:a16="http://schemas.microsoft.com/office/drawing/2014/main" id="{680C4163-136A-D9EE-7B7C-6C3764E81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A030F582-BD00-357D-974E-8B1CC3046F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889BE1-4708-8A4E-93F4-9B1D3581542C}" type="slidenum">
              <a:rPr lang="es-ES_tradnl" smtClean="0"/>
              <a:t>‹Nº›</a:t>
            </a:fld>
            <a:endParaRPr lang="es-ES_tradnl"/>
          </a:p>
        </p:txBody>
      </p:sp>
    </p:spTree>
    <p:extLst>
      <p:ext uri="{BB962C8B-B14F-4D97-AF65-F5344CB8AC3E}">
        <p14:creationId xmlns:p14="http://schemas.microsoft.com/office/powerpoint/2010/main" val="2653754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docs.google.com/spreadsheets/d/1upI2CK7i6dNQS-21thHWr7tz3hdG7dCV5J0jpbpmKII/copy"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445B74A-3295-4961-422E-A676BCBD2674}"/>
              </a:ext>
            </a:extLst>
          </p:cNvPr>
          <p:cNvSpPr txBox="1">
            <a:spLocks/>
          </p:cNvSpPr>
          <p:nvPr/>
        </p:nvSpPr>
        <p:spPr>
          <a:xfrm>
            <a:off x="1171864" y="2376002"/>
            <a:ext cx="6101400" cy="21059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6000" b="1" dirty="0">
                <a:solidFill>
                  <a:srgbClr val="EA6928"/>
                </a:solidFill>
                <a:latin typeface="Arial" panose="020B0604020202020204" pitchFamily="34" charset="0"/>
                <a:cs typeface="Arial" panose="020B0604020202020204" pitchFamily="34" charset="0"/>
              </a:rPr>
              <a:t>Título</a:t>
            </a:r>
            <a:br>
              <a:rPr lang="es-ES_tradnl" sz="6000" b="1" dirty="0">
                <a:latin typeface="Arial" panose="020B0604020202020204" pitchFamily="34" charset="0"/>
                <a:cs typeface="Arial" panose="020B0604020202020204" pitchFamily="34" charset="0"/>
              </a:rPr>
            </a:br>
            <a:r>
              <a:rPr lang="es-ES_tradnl" sz="6000" b="1" dirty="0">
                <a:solidFill>
                  <a:srgbClr val="3DAFEF"/>
                </a:solidFill>
                <a:latin typeface="Arial" panose="020B0604020202020204" pitchFamily="34" charset="0"/>
                <a:cs typeface="Arial" panose="020B0604020202020204" pitchFamily="34" charset="0"/>
              </a:rPr>
              <a:t>Presentación</a:t>
            </a:r>
            <a:br>
              <a:rPr lang="es-ES_tradnl" sz="6000" b="1" dirty="0">
                <a:solidFill>
                  <a:srgbClr val="3DAFEF"/>
                </a:solidFill>
                <a:latin typeface="Arial" panose="020B0604020202020204" pitchFamily="34" charset="0"/>
                <a:cs typeface="Arial" panose="020B0604020202020204" pitchFamily="34" charset="0"/>
              </a:rPr>
            </a:br>
            <a:r>
              <a:rPr lang="es-ES_tradnl" sz="6000" b="1" dirty="0">
                <a:solidFill>
                  <a:schemeClr val="bg1"/>
                </a:solidFill>
                <a:latin typeface="Arial" panose="020B0604020202020204" pitchFamily="34" charset="0"/>
                <a:cs typeface="Arial" panose="020B0604020202020204" pitchFamily="34" charset="0"/>
              </a:rPr>
              <a:t>DBST</a:t>
            </a:r>
            <a:br>
              <a:rPr lang="es-ES_tradnl" sz="4800" dirty="0">
                <a:latin typeface="Arial" panose="020B0604020202020204" pitchFamily="34" charset="0"/>
                <a:cs typeface="Arial" panose="020B0604020202020204" pitchFamily="34" charset="0"/>
              </a:rPr>
            </a:br>
            <a:endParaRPr lang="es-ES_tradnl" sz="4800" dirty="0">
              <a:latin typeface="Arial" panose="020B0604020202020204" pitchFamily="34" charset="0"/>
              <a:cs typeface="Arial" panose="020B0604020202020204" pitchFamily="34" charset="0"/>
            </a:endParaRPr>
          </a:p>
        </p:txBody>
      </p:sp>
      <p:pic>
        <p:nvPicPr>
          <p:cNvPr id="5" name="Imagen 4" descr="Texto&#10;&#10;Descripción generada automáticamente">
            <a:extLst>
              <a:ext uri="{FF2B5EF4-FFF2-40B4-BE49-F238E27FC236}">
                <a16:creationId xmlns:a16="http://schemas.microsoft.com/office/drawing/2014/main" id="{23E11FC1-4E57-BA35-A480-6D2B4B398EC6}"/>
              </a:ext>
            </a:extLst>
          </p:cNvPr>
          <p:cNvPicPr>
            <a:picLocks noChangeAspect="1"/>
          </p:cNvPicPr>
          <p:nvPr/>
        </p:nvPicPr>
        <p:blipFill>
          <a:blip r:embed="rId2"/>
          <a:stretch>
            <a:fillRect/>
          </a:stretch>
        </p:blipFill>
        <p:spPr>
          <a:xfrm>
            <a:off x="6839078" y="2826191"/>
            <a:ext cx="4517942" cy="1205613"/>
          </a:xfrm>
          <a:prstGeom prst="rect">
            <a:avLst/>
          </a:prstGeom>
        </p:spPr>
      </p:pic>
    </p:spTree>
    <p:extLst>
      <p:ext uri="{BB962C8B-B14F-4D97-AF65-F5344CB8AC3E}">
        <p14:creationId xmlns:p14="http://schemas.microsoft.com/office/powerpoint/2010/main" val="170161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74;p47">
            <a:extLst>
              <a:ext uri="{FF2B5EF4-FFF2-40B4-BE49-F238E27FC236}">
                <a16:creationId xmlns:a16="http://schemas.microsoft.com/office/drawing/2014/main" id="{22C37BB5-D212-5655-6E0E-8729C46F1009}"/>
              </a:ext>
            </a:extLst>
          </p:cNvPr>
          <p:cNvSpPr txBox="1">
            <a:spLocks/>
          </p:cNvSpPr>
          <p:nvPr/>
        </p:nvSpPr>
        <p:spPr>
          <a:xfrm>
            <a:off x="968881" y="1032607"/>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4800" dirty="0">
                <a:solidFill>
                  <a:schemeClr val="bg2">
                    <a:lumMod val="50000"/>
                  </a:schemeClr>
                </a:solidFill>
                <a:latin typeface="Arial" panose="020B0604020202020204" pitchFamily="34" charset="0"/>
                <a:cs typeface="Arial" panose="020B0604020202020204" pitchFamily="34" charset="0"/>
              </a:rPr>
              <a:t>Próximos</a:t>
            </a:r>
            <a:r>
              <a:rPr lang="es-ES" sz="4800" dirty="0">
                <a:latin typeface="Arial" panose="020B0604020202020204" pitchFamily="34" charset="0"/>
                <a:cs typeface="Arial" panose="020B0604020202020204" pitchFamily="34" charset="0"/>
              </a:rPr>
              <a:t> </a:t>
            </a:r>
            <a:r>
              <a:rPr lang="es-ES" sz="4800" dirty="0">
                <a:solidFill>
                  <a:srgbClr val="3DA6DB"/>
                </a:solidFill>
                <a:latin typeface="Arial" panose="020B0604020202020204" pitchFamily="34" charset="0"/>
                <a:cs typeface="Arial" panose="020B0604020202020204" pitchFamily="34" charset="0"/>
              </a:rPr>
              <a:t>eventos</a:t>
            </a:r>
            <a:r>
              <a:rPr lang="es-ES" sz="4800" dirty="0">
                <a:latin typeface="Arial" panose="020B0604020202020204" pitchFamily="34" charset="0"/>
                <a:cs typeface="Arial" panose="020B0604020202020204" pitchFamily="34" charset="0"/>
              </a:rPr>
              <a:t> </a:t>
            </a:r>
          </a:p>
        </p:txBody>
      </p:sp>
      <p:sp>
        <p:nvSpPr>
          <p:cNvPr id="3" name="Google Shape;675;p47">
            <a:extLst>
              <a:ext uri="{FF2B5EF4-FFF2-40B4-BE49-F238E27FC236}">
                <a16:creationId xmlns:a16="http://schemas.microsoft.com/office/drawing/2014/main" id="{8BBCBAFC-6BD6-291A-7EB9-6B3EC0C638D5}"/>
              </a:ext>
            </a:extLst>
          </p:cNvPr>
          <p:cNvSpPr txBox="1">
            <a:spLocks/>
          </p:cNvSpPr>
          <p:nvPr/>
        </p:nvSpPr>
        <p:spPr>
          <a:xfrm>
            <a:off x="95283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dirty="0">
                <a:solidFill>
                  <a:srgbClr val="002060"/>
                </a:solidFill>
                <a:latin typeface="Arial" panose="020B0604020202020204" pitchFamily="34" charset="0"/>
                <a:cs typeface="Arial" panose="020B0604020202020204" pitchFamily="34" charset="0"/>
              </a:rPr>
              <a:t>Mercury</a:t>
            </a:r>
          </a:p>
        </p:txBody>
      </p:sp>
      <p:sp>
        <p:nvSpPr>
          <p:cNvPr id="4" name="Google Shape;676;p47">
            <a:extLst>
              <a:ext uri="{FF2B5EF4-FFF2-40B4-BE49-F238E27FC236}">
                <a16:creationId xmlns:a16="http://schemas.microsoft.com/office/drawing/2014/main" id="{F9292F17-CE6D-3052-B5B9-C70174C8D1F3}"/>
              </a:ext>
            </a:extLst>
          </p:cNvPr>
          <p:cNvSpPr txBox="1">
            <a:spLocks/>
          </p:cNvSpPr>
          <p:nvPr/>
        </p:nvSpPr>
        <p:spPr>
          <a:xfrm>
            <a:off x="95283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dirty="0" err="1">
                <a:solidFill>
                  <a:schemeClr val="bg2">
                    <a:lumMod val="50000"/>
                  </a:schemeClr>
                </a:solidFill>
                <a:latin typeface="Arial" panose="020B0604020202020204" pitchFamily="34" charset="0"/>
                <a:cs typeface="Arial" panose="020B0604020202020204" pitchFamily="34" charset="0"/>
              </a:rPr>
              <a:t>It’s</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closest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planet</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to</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the</a:t>
            </a:r>
            <a:r>
              <a:rPr lang="es-CL" sz="1867" dirty="0">
                <a:solidFill>
                  <a:schemeClr val="bg2">
                    <a:lumMod val="50000"/>
                  </a:schemeClr>
                </a:solidFill>
                <a:latin typeface="Arial" panose="020B0604020202020204" pitchFamily="34" charset="0"/>
                <a:cs typeface="Arial" panose="020B0604020202020204" pitchFamily="34" charset="0"/>
              </a:rPr>
              <a:t> </a:t>
            </a:r>
            <a:r>
              <a:rPr lang="es-CL" sz="1867" dirty="0" err="1">
                <a:solidFill>
                  <a:schemeClr val="bg2">
                    <a:lumMod val="50000"/>
                  </a:schemeClr>
                </a:solidFill>
                <a:latin typeface="Arial" panose="020B0604020202020204" pitchFamily="34" charset="0"/>
                <a:cs typeface="Arial" panose="020B0604020202020204" pitchFamily="34" charset="0"/>
              </a:rPr>
              <a:t>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5" name="Google Shape;677;p47">
            <a:extLst>
              <a:ext uri="{FF2B5EF4-FFF2-40B4-BE49-F238E27FC236}">
                <a16:creationId xmlns:a16="http://schemas.microsoft.com/office/drawing/2014/main" id="{CA6190D0-8C4A-F56D-C53E-D0BFF2B624CE}"/>
              </a:ext>
            </a:extLst>
          </p:cNvPr>
          <p:cNvSpPr txBox="1">
            <a:spLocks/>
          </p:cNvSpPr>
          <p:nvPr/>
        </p:nvSpPr>
        <p:spPr>
          <a:xfrm>
            <a:off x="4876800"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Venus</a:t>
            </a:r>
          </a:p>
        </p:txBody>
      </p:sp>
      <p:sp>
        <p:nvSpPr>
          <p:cNvPr id="6" name="Google Shape;678;p47">
            <a:extLst>
              <a:ext uri="{FF2B5EF4-FFF2-40B4-BE49-F238E27FC236}">
                <a16:creationId xmlns:a16="http://schemas.microsoft.com/office/drawing/2014/main" id="{C5CB12CA-E0F4-D19E-21BE-DDCE746C38D1}"/>
              </a:ext>
            </a:extLst>
          </p:cNvPr>
          <p:cNvSpPr txBox="1">
            <a:spLocks/>
          </p:cNvSpPr>
          <p:nvPr/>
        </p:nvSpPr>
        <p:spPr>
          <a:xfrm>
            <a:off x="4876800"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Venus is the second planet from the Sun</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7" name="Google Shape;679;p47">
            <a:extLst>
              <a:ext uri="{FF2B5EF4-FFF2-40B4-BE49-F238E27FC236}">
                <a16:creationId xmlns:a16="http://schemas.microsoft.com/office/drawing/2014/main" id="{4ED10507-F362-81CF-35BB-E1309EB39F96}"/>
              </a:ext>
            </a:extLst>
          </p:cNvPr>
          <p:cNvSpPr txBox="1">
            <a:spLocks/>
          </p:cNvSpPr>
          <p:nvPr/>
        </p:nvSpPr>
        <p:spPr>
          <a:xfrm>
            <a:off x="9600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Jupiter</a:t>
            </a:r>
          </a:p>
        </p:txBody>
      </p:sp>
      <p:sp>
        <p:nvSpPr>
          <p:cNvPr id="8" name="Google Shape;680;p47">
            <a:extLst>
              <a:ext uri="{FF2B5EF4-FFF2-40B4-BE49-F238E27FC236}">
                <a16:creationId xmlns:a16="http://schemas.microsoft.com/office/drawing/2014/main" id="{903775EB-89DD-0828-8C6D-120E25A925DE}"/>
              </a:ext>
            </a:extLst>
          </p:cNvPr>
          <p:cNvSpPr txBox="1">
            <a:spLocks/>
          </p:cNvSpPr>
          <p:nvPr/>
        </p:nvSpPr>
        <p:spPr>
          <a:xfrm>
            <a:off x="960000"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biggest planet of them all</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9" name="Google Shape;681;p47">
            <a:extLst>
              <a:ext uri="{FF2B5EF4-FFF2-40B4-BE49-F238E27FC236}">
                <a16:creationId xmlns:a16="http://schemas.microsoft.com/office/drawing/2014/main" id="{FED54DEA-EDAF-57AE-5D52-0DA91009653D}"/>
              </a:ext>
            </a:extLst>
          </p:cNvPr>
          <p:cNvSpPr txBox="1">
            <a:spLocks/>
          </p:cNvSpPr>
          <p:nvPr/>
        </p:nvSpPr>
        <p:spPr>
          <a:xfrm>
            <a:off x="4876800"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Saturn</a:t>
            </a:r>
          </a:p>
        </p:txBody>
      </p:sp>
      <p:sp>
        <p:nvSpPr>
          <p:cNvPr id="10" name="Google Shape;682;p47">
            <a:extLst>
              <a:ext uri="{FF2B5EF4-FFF2-40B4-BE49-F238E27FC236}">
                <a16:creationId xmlns:a16="http://schemas.microsoft.com/office/drawing/2014/main" id="{D61D4785-F801-A7DB-8CDD-B9994C82BA57}"/>
              </a:ext>
            </a:extLst>
          </p:cNvPr>
          <p:cNvSpPr txBox="1">
            <a:spLocks/>
          </p:cNvSpPr>
          <p:nvPr/>
        </p:nvSpPr>
        <p:spPr>
          <a:xfrm>
            <a:off x="4876800" y="5528400"/>
            <a:ext cx="2438400" cy="609600"/>
          </a:xfrm>
          <a:prstGeom prst="rect">
            <a:avLst/>
          </a:prstGeom>
        </p:spPr>
        <p:txBody>
          <a:bodyPr spcFirstLastPara="1" wrap="square" lIns="0" tIns="0" rIns="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composed of hydrogen and helium</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1" name="Google Shape;683;p47">
            <a:extLst>
              <a:ext uri="{FF2B5EF4-FFF2-40B4-BE49-F238E27FC236}">
                <a16:creationId xmlns:a16="http://schemas.microsoft.com/office/drawing/2014/main" id="{E6834696-4C5C-6565-D851-E3EF3BE0C8CD}"/>
              </a:ext>
            </a:extLst>
          </p:cNvPr>
          <p:cNvSpPr txBox="1">
            <a:spLocks/>
          </p:cNvSpPr>
          <p:nvPr/>
        </p:nvSpPr>
        <p:spPr>
          <a:xfrm>
            <a:off x="8793593" y="2657427"/>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Mars</a:t>
            </a:r>
          </a:p>
        </p:txBody>
      </p:sp>
      <p:sp>
        <p:nvSpPr>
          <p:cNvPr id="12" name="Google Shape;684;p47">
            <a:extLst>
              <a:ext uri="{FF2B5EF4-FFF2-40B4-BE49-F238E27FC236}">
                <a16:creationId xmlns:a16="http://schemas.microsoft.com/office/drawing/2014/main" id="{0818DAC5-7267-656D-547A-234C999E8C8E}"/>
              </a:ext>
            </a:extLst>
          </p:cNvPr>
          <p:cNvSpPr txBox="1">
            <a:spLocks/>
          </p:cNvSpPr>
          <p:nvPr/>
        </p:nvSpPr>
        <p:spPr>
          <a:xfrm>
            <a:off x="8793593" y="3267027"/>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Mars is actually a very cold place</a:t>
            </a:r>
            <a:endParaRPr lang="es-CL" sz="1867" dirty="0">
              <a:solidFill>
                <a:schemeClr val="bg2">
                  <a:lumMod val="50000"/>
                </a:schemeClr>
              </a:solidFill>
              <a:latin typeface="Arial" panose="020B0604020202020204" pitchFamily="34" charset="0"/>
              <a:cs typeface="Arial" panose="020B0604020202020204" pitchFamily="34" charset="0"/>
            </a:endParaRPr>
          </a:p>
        </p:txBody>
      </p:sp>
      <p:sp>
        <p:nvSpPr>
          <p:cNvPr id="13" name="Google Shape;685;p47">
            <a:extLst>
              <a:ext uri="{FF2B5EF4-FFF2-40B4-BE49-F238E27FC236}">
                <a16:creationId xmlns:a16="http://schemas.microsoft.com/office/drawing/2014/main" id="{71464680-CB45-4495-C6FA-846DD0191FD3}"/>
              </a:ext>
            </a:extLst>
          </p:cNvPr>
          <p:cNvSpPr txBox="1">
            <a:spLocks/>
          </p:cNvSpPr>
          <p:nvPr/>
        </p:nvSpPr>
        <p:spPr>
          <a:xfrm>
            <a:off x="8793593" y="4918800"/>
            <a:ext cx="2438400" cy="487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2667">
                <a:solidFill>
                  <a:srgbClr val="002060"/>
                </a:solidFill>
                <a:latin typeface="Arial" panose="020B0604020202020204" pitchFamily="34" charset="0"/>
                <a:cs typeface="Arial" panose="020B0604020202020204" pitchFamily="34" charset="0"/>
              </a:rPr>
              <a:t>Neptune</a:t>
            </a:r>
          </a:p>
        </p:txBody>
      </p:sp>
      <p:sp>
        <p:nvSpPr>
          <p:cNvPr id="14" name="Google Shape;686;p47">
            <a:extLst>
              <a:ext uri="{FF2B5EF4-FFF2-40B4-BE49-F238E27FC236}">
                <a16:creationId xmlns:a16="http://schemas.microsoft.com/office/drawing/2014/main" id="{507127E7-0DDC-EB77-DC45-496F299ABF96}"/>
              </a:ext>
            </a:extLst>
          </p:cNvPr>
          <p:cNvSpPr txBox="1">
            <a:spLocks/>
          </p:cNvSpPr>
          <p:nvPr/>
        </p:nvSpPr>
        <p:spPr>
          <a:xfrm>
            <a:off x="8793593" y="5528400"/>
            <a:ext cx="2438400" cy="609600"/>
          </a:xfrm>
          <a:prstGeom prst="rect">
            <a:avLst/>
          </a:prstGeom>
        </p:spPr>
        <p:txBody>
          <a:bodyPr spcFirstLastPara="1" wrap="square" lIns="121900" tIns="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L" sz="1867">
                <a:solidFill>
                  <a:schemeClr val="bg2">
                    <a:lumMod val="50000"/>
                  </a:schemeClr>
                </a:solidFill>
                <a:latin typeface="Arial" panose="020B0604020202020204" pitchFamily="34" charset="0"/>
                <a:cs typeface="Arial" panose="020B0604020202020204" pitchFamily="34" charset="0"/>
              </a:rPr>
              <a:t>It’s the farthest planet from the Sun</a:t>
            </a:r>
          </a:p>
        </p:txBody>
      </p:sp>
      <p:cxnSp>
        <p:nvCxnSpPr>
          <p:cNvPr id="15" name="Google Shape;687;p47">
            <a:extLst>
              <a:ext uri="{FF2B5EF4-FFF2-40B4-BE49-F238E27FC236}">
                <a16:creationId xmlns:a16="http://schemas.microsoft.com/office/drawing/2014/main" id="{CF3FF433-46AC-33E0-A58B-A42A2E55A678}"/>
              </a:ext>
            </a:extLst>
          </p:cNvPr>
          <p:cNvCxnSpPr/>
          <p:nvPr/>
        </p:nvCxnSpPr>
        <p:spPr>
          <a:xfrm>
            <a:off x="952833" y="3206027"/>
            <a:ext cx="10280800" cy="0"/>
          </a:xfrm>
          <a:prstGeom prst="straightConnector1">
            <a:avLst/>
          </a:prstGeom>
          <a:noFill/>
          <a:ln w="19050" cap="flat" cmpd="sng">
            <a:solidFill>
              <a:srgbClr val="EA6928"/>
            </a:solidFill>
            <a:prstDash val="solid"/>
            <a:round/>
            <a:headEnd type="none" w="med" len="med"/>
            <a:tailEnd type="none" w="med" len="med"/>
          </a:ln>
        </p:spPr>
      </p:cxnSp>
      <p:cxnSp>
        <p:nvCxnSpPr>
          <p:cNvPr id="16" name="Google Shape;688;p47">
            <a:extLst>
              <a:ext uri="{FF2B5EF4-FFF2-40B4-BE49-F238E27FC236}">
                <a16:creationId xmlns:a16="http://schemas.microsoft.com/office/drawing/2014/main" id="{F5431D67-4A40-F998-D503-C2A4F9349033}"/>
              </a:ext>
            </a:extLst>
          </p:cNvPr>
          <p:cNvCxnSpPr/>
          <p:nvPr/>
        </p:nvCxnSpPr>
        <p:spPr>
          <a:xfrm>
            <a:off x="952833" y="5467400"/>
            <a:ext cx="10280800" cy="0"/>
          </a:xfrm>
          <a:prstGeom prst="straightConnector1">
            <a:avLst/>
          </a:prstGeom>
          <a:noFill/>
          <a:ln w="19050" cap="flat" cmpd="sng">
            <a:solidFill>
              <a:srgbClr val="EA6928"/>
            </a:solidFill>
            <a:prstDash val="solid"/>
            <a:round/>
            <a:headEnd type="none" w="med" len="med"/>
            <a:tailEnd type="none" w="med" len="med"/>
          </a:ln>
        </p:spPr>
      </p:cxnSp>
      <p:grpSp>
        <p:nvGrpSpPr>
          <p:cNvPr id="17" name="Google Shape;689;p47">
            <a:extLst>
              <a:ext uri="{FF2B5EF4-FFF2-40B4-BE49-F238E27FC236}">
                <a16:creationId xmlns:a16="http://schemas.microsoft.com/office/drawing/2014/main" id="{67FBDD00-5F5B-301E-340F-AB312D2753C1}"/>
              </a:ext>
            </a:extLst>
          </p:cNvPr>
          <p:cNvGrpSpPr/>
          <p:nvPr/>
        </p:nvGrpSpPr>
        <p:grpSpPr>
          <a:xfrm>
            <a:off x="1934003" y="4233787"/>
            <a:ext cx="476075" cy="548571"/>
            <a:chOff x="2761969" y="3463111"/>
            <a:chExt cx="388611" cy="445655"/>
          </a:xfrm>
          <a:solidFill>
            <a:srgbClr val="3DA6DB"/>
          </a:solidFill>
        </p:grpSpPr>
        <p:sp>
          <p:nvSpPr>
            <p:cNvPr id="18" name="Google Shape;690;p47">
              <a:extLst>
                <a:ext uri="{FF2B5EF4-FFF2-40B4-BE49-F238E27FC236}">
                  <a16:creationId xmlns:a16="http://schemas.microsoft.com/office/drawing/2014/main" id="{FE7AD2BD-4499-1E32-D917-89D7C55B2BF6}"/>
                </a:ext>
              </a:extLst>
            </p:cNvPr>
            <p:cNvSpPr/>
            <p:nvPr/>
          </p:nvSpPr>
          <p:spPr>
            <a:xfrm>
              <a:off x="2950484" y="3621565"/>
              <a:ext cx="19962" cy="17771"/>
            </a:xfrm>
            <a:custGeom>
              <a:avLst/>
              <a:gdLst/>
              <a:ahLst/>
              <a:cxnLst/>
              <a:rect l="l" t="t" r="r" b="b"/>
              <a:pathLst>
                <a:path w="674" h="600" extrusionOk="0">
                  <a:moveTo>
                    <a:pt x="333" y="1"/>
                  </a:moveTo>
                  <a:cubicBezTo>
                    <a:pt x="297" y="1"/>
                    <a:pt x="260" y="8"/>
                    <a:pt x="224" y="22"/>
                  </a:cubicBezTo>
                  <a:cubicBezTo>
                    <a:pt x="74" y="82"/>
                    <a:pt x="1" y="256"/>
                    <a:pt x="62" y="406"/>
                  </a:cubicBezTo>
                  <a:lnTo>
                    <a:pt x="66" y="416"/>
                  </a:lnTo>
                  <a:cubicBezTo>
                    <a:pt x="111" y="531"/>
                    <a:pt x="223" y="600"/>
                    <a:pt x="340" y="600"/>
                  </a:cubicBezTo>
                  <a:cubicBezTo>
                    <a:pt x="376" y="600"/>
                    <a:pt x="415" y="595"/>
                    <a:pt x="450" y="580"/>
                  </a:cubicBezTo>
                  <a:cubicBezTo>
                    <a:pt x="600" y="520"/>
                    <a:pt x="674" y="346"/>
                    <a:pt x="614" y="196"/>
                  </a:cubicBezTo>
                  <a:lnTo>
                    <a:pt x="609" y="186"/>
                  </a:lnTo>
                  <a:cubicBezTo>
                    <a:pt x="563" y="71"/>
                    <a:pt x="451" y="1"/>
                    <a:pt x="333" y="1"/>
                  </a:cubicBezTo>
                  <a:close/>
                </a:path>
              </a:pathLst>
            </a:custGeom>
            <a:grpFill/>
            <a:ln>
              <a:noFill/>
            </a:ln>
          </p:spPr>
          <p:txBody>
            <a:bodyPr spcFirstLastPara="1" wrap="square" lIns="121900" tIns="121900" rIns="121900" bIns="121900" anchor="ctr" anchorCtr="0">
              <a:noAutofit/>
            </a:bodyPr>
            <a:lstStyle/>
            <a:p>
              <a:endParaRPr sz="2400"/>
            </a:p>
          </p:txBody>
        </p:sp>
        <p:sp>
          <p:nvSpPr>
            <p:cNvPr id="19" name="Google Shape;691;p47">
              <a:extLst>
                <a:ext uri="{FF2B5EF4-FFF2-40B4-BE49-F238E27FC236}">
                  <a16:creationId xmlns:a16="http://schemas.microsoft.com/office/drawing/2014/main" id="{2A195C42-40F6-5718-0BEE-DA8DF932FDFA}"/>
                </a:ext>
              </a:extLst>
            </p:cNvPr>
            <p:cNvSpPr/>
            <p:nvPr/>
          </p:nvSpPr>
          <p:spPr>
            <a:xfrm>
              <a:off x="2761969" y="3463111"/>
              <a:ext cx="388611" cy="445655"/>
            </a:xfrm>
            <a:custGeom>
              <a:avLst/>
              <a:gdLst/>
              <a:ahLst/>
              <a:cxnLst/>
              <a:rect l="l" t="t" r="r" b="b"/>
              <a:pathLst>
                <a:path w="13121" h="15047" extrusionOk="0">
                  <a:moveTo>
                    <a:pt x="6705" y="588"/>
                  </a:moveTo>
                  <a:cubicBezTo>
                    <a:pt x="7476" y="588"/>
                    <a:pt x="8106" y="1218"/>
                    <a:pt x="8106" y="1989"/>
                  </a:cubicBezTo>
                  <a:cubicBezTo>
                    <a:pt x="8106" y="2763"/>
                    <a:pt x="7476" y="3391"/>
                    <a:pt x="6705" y="3391"/>
                  </a:cubicBezTo>
                  <a:cubicBezTo>
                    <a:pt x="5931" y="3391"/>
                    <a:pt x="5303" y="2763"/>
                    <a:pt x="5303" y="1989"/>
                  </a:cubicBezTo>
                  <a:cubicBezTo>
                    <a:pt x="5303" y="1216"/>
                    <a:pt x="5931" y="588"/>
                    <a:pt x="6705" y="588"/>
                  </a:cubicBezTo>
                  <a:close/>
                  <a:moveTo>
                    <a:pt x="7617" y="3760"/>
                  </a:moveTo>
                  <a:cubicBezTo>
                    <a:pt x="8208" y="3854"/>
                    <a:pt x="8644" y="4360"/>
                    <a:pt x="8644" y="4968"/>
                  </a:cubicBezTo>
                  <a:lnTo>
                    <a:pt x="8644" y="6583"/>
                  </a:lnTo>
                  <a:cubicBezTo>
                    <a:pt x="8644" y="6700"/>
                    <a:pt x="8550" y="6793"/>
                    <a:pt x="8434" y="6793"/>
                  </a:cubicBezTo>
                  <a:cubicBezTo>
                    <a:pt x="8317" y="6793"/>
                    <a:pt x="8221" y="6700"/>
                    <a:pt x="8221" y="6583"/>
                  </a:cubicBezTo>
                  <a:cubicBezTo>
                    <a:pt x="8221" y="6570"/>
                    <a:pt x="8221" y="6558"/>
                    <a:pt x="8220" y="6544"/>
                  </a:cubicBezTo>
                  <a:lnTo>
                    <a:pt x="8220" y="5521"/>
                  </a:lnTo>
                  <a:cubicBezTo>
                    <a:pt x="8220" y="5357"/>
                    <a:pt x="8088" y="5225"/>
                    <a:pt x="7926" y="5225"/>
                  </a:cubicBezTo>
                  <a:cubicBezTo>
                    <a:pt x="7762" y="5225"/>
                    <a:pt x="7632" y="5357"/>
                    <a:pt x="7632" y="5521"/>
                  </a:cubicBezTo>
                  <a:lnTo>
                    <a:pt x="7632" y="6635"/>
                  </a:lnTo>
                  <a:lnTo>
                    <a:pt x="5769" y="6635"/>
                  </a:lnTo>
                  <a:lnTo>
                    <a:pt x="5769" y="5521"/>
                  </a:lnTo>
                  <a:cubicBezTo>
                    <a:pt x="5769" y="5357"/>
                    <a:pt x="5637" y="5225"/>
                    <a:pt x="5474" y="5225"/>
                  </a:cubicBezTo>
                  <a:cubicBezTo>
                    <a:pt x="5312" y="5225"/>
                    <a:pt x="5180" y="5357"/>
                    <a:pt x="5180" y="5521"/>
                  </a:cubicBezTo>
                  <a:lnTo>
                    <a:pt x="5180" y="6583"/>
                  </a:lnTo>
                  <a:cubicBezTo>
                    <a:pt x="5180" y="6700"/>
                    <a:pt x="5086" y="6793"/>
                    <a:pt x="4969" y="6793"/>
                  </a:cubicBezTo>
                  <a:cubicBezTo>
                    <a:pt x="4852" y="6793"/>
                    <a:pt x="4759" y="6700"/>
                    <a:pt x="4759" y="6583"/>
                  </a:cubicBezTo>
                  <a:lnTo>
                    <a:pt x="4759" y="4968"/>
                  </a:lnTo>
                  <a:lnTo>
                    <a:pt x="4760" y="4968"/>
                  </a:lnTo>
                  <a:cubicBezTo>
                    <a:pt x="4760" y="4360"/>
                    <a:pt x="5196" y="3852"/>
                    <a:pt x="5788" y="3760"/>
                  </a:cubicBezTo>
                  <a:cubicBezTo>
                    <a:pt x="5978" y="3860"/>
                    <a:pt x="6189" y="3929"/>
                    <a:pt x="6407" y="3960"/>
                  </a:cubicBezTo>
                  <a:lnTo>
                    <a:pt x="6407" y="4777"/>
                  </a:lnTo>
                  <a:cubicBezTo>
                    <a:pt x="6407" y="4939"/>
                    <a:pt x="6539" y="5071"/>
                    <a:pt x="6701" y="5071"/>
                  </a:cubicBezTo>
                  <a:cubicBezTo>
                    <a:pt x="6865" y="5071"/>
                    <a:pt x="6997" y="4939"/>
                    <a:pt x="6997" y="4777"/>
                  </a:cubicBezTo>
                  <a:lnTo>
                    <a:pt x="6997" y="3960"/>
                  </a:lnTo>
                  <a:cubicBezTo>
                    <a:pt x="7218" y="3927"/>
                    <a:pt x="7426" y="3859"/>
                    <a:pt x="7617" y="3760"/>
                  </a:cubicBezTo>
                  <a:close/>
                  <a:moveTo>
                    <a:pt x="2541" y="8252"/>
                  </a:moveTo>
                  <a:cubicBezTo>
                    <a:pt x="3314" y="8252"/>
                    <a:pt x="3942" y="8880"/>
                    <a:pt x="3942" y="9653"/>
                  </a:cubicBezTo>
                  <a:cubicBezTo>
                    <a:pt x="3942" y="10425"/>
                    <a:pt x="3314" y="11053"/>
                    <a:pt x="2541" y="11053"/>
                  </a:cubicBezTo>
                  <a:cubicBezTo>
                    <a:pt x="1769" y="11053"/>
                    <a:pt x="1141" y="10425"/>
                    <a:pt x="1141" y="9653"/>
                  </a:cubicBezTo>
                  <a:cubicBezTo>
                    <a:pt x="1138" y="8880"/>
                    <a:pt x="1769" y="8252"/>
                    <a:pt x="2541" y="8252"/>
                  </a:cubicBezTo>
                  <a:close/>
                  <a:moveTo>
                    <a:pt x="10588" y="8252"/>
                  </a:moveTo>
                  <a:cubicBezTo>
                    <a:pt x="11360" y="8252"/>
                    <a:pt x="11988" y="8880"/>
                    <a:pt x="11988" y="9651"/>
                  </a:cubicBezTo>
                  <a:cubicBezTo>
                    <a:pt x="11988" y="10425"/>
                    <a:pt x="11360" y="11053"/>
                    <a:pt x="10588" y="11053"/>
                  </a:cubicBezTo>
                  <a:cubicBezTo>
                    <a:pt x="9815" y="11053"/>
                    <a:pt x="9187" y="10425"/>
                    <a:pt x="9187" y="9651"/>
                  </a:cubicBezTo>
                  <a:cubicBezTo>
                    <a:pt x="9187" y="8880"/>
                    <a:pt x="9815" y="8252"/>
                    <a:pt x="10588" y="8252"/>
                  </a:cubicBezTo>
                  <a:close/>
                  <a:moveTo>
                    <a:pt x="4168" y="5940"/>
                  </a:moveTo>
                  <a:lnTo>
                    <a:pt x="4168" y="6581"/>
                  </a:lnTo>
                  <a:cubicBezTo>
                    <a:pt x="4168" y="7022"/>
                    <a:pt x="4527" y="7383"/>
                    <a:pt x="4969" y="7383"/>
                  </a:cubicBezTo>
                  <a:cubicBezTo>
                    <a:pt x="5150" y="7383"/>
                    <a:pt x="5313" y="7324"/>
                    <a:pt x="5447" y="7224"/>
                  </a:cubicBezTo>
                  <a:cubicBezTo>
                    <a:pt x="5455" y="7224"/>
                    <a:pt x="5464" y="7226"/>
                    <a:pt x="5475" y="7226"/>
                  </a:cubicBezTo>
                  <a:lnTo>
                    <a:pt x="7931" y="7226"/>
                  </a:lnTo>
                  <a:cubicBezTo>
                    <a:pt x="7937" y="7226"/>
                    <a:pt x="7949" y="7226"/>
                    <a:pt x="7957" y="7224"/>
                  </a:cubicBezTo>
                  <a:cubicBezTo>
                    <a:pt x="8091" y="7324"/>
                    <a:pt x="8258" y="7383"/>
                    <a:pt x="8435" y="7383"/>
                  </a:cubicBezTo>
                  <a:cubicBezTo>
                    <a:pt x="8876" y="7383"/>
                    <a:pt x="9237" y="7024"/>
                    <a:pt x="9237" y="6581"/>
                  </a:cubicBezTo>
                  <a:lnTo>
                    <a:pt x="9237" y="6200"/>
                  </a:lnTo>
                  <a:cubicBezTo>
                    <a:pt x="9650" y="6626"/>
                    <a:pt x="9957" y="7144"/>
                    <a:pt x="10129" y="7712"/>
                  </a:cubicBezTo>
                  <a:cubicBezTo>
                    <a:pt x="9249" y="7919"/>
                    <a:pt x="8592" y="8711"/>
                    <a:pt x="8592" y="9653"/>
                  </a:cubicBezTo>
                  <a:cubicBezTo>
                    <a:pt x="8592" y="10164"/>
                    <a:pt x="8784" y="10630"/>
                    <a:pt x="9102" y="10982"/>
                  </a:cubicBezTo>
                  <a:cubicBezTo>
                    <a:pt x="8885" y="11083"/>
                    <a:pt x="8687" y="11225"/>
                    <a:pt x="8522" y="11403"/>
                  </a:cubicBezTo>
                  <a:cubicBezTo>
                    <a:pt x="8317" y="11629"/>
                    <a:pt x="8171" y="11901"/>
                    <a:pt x="8099" y="12193"/>
                  </a:cubicBezTo>
                  <a:cubicBezTo>
                    <a:pt x="7615" y="12414"/>
                    <a:pt x="7097" y="12526"/>
                    <a:pt x="6558" y="12526"/>
                  </a:cubicBezTo>
                  <a:cubicBezTo>
                    <a:pt x="6554" y="12526"/>
                    <a:pt x="6550" y="12526"/>
                    <a:pt x="6546" y="12526"/>
                  </a:cubicBezTo>
                  <a:cubicBezTo>
                    <a:pt x="6016" y="12526"/>
                    <a:pt x="5502" y="12412"/>
                    <a:pt x="5021" y="12195"/>
                  </a:cubicBezTo>
                  <a:cubicBezTo>
                    <a:pt x="4951" y="11903"/>
                    <a:pt x="4804" y="11632"/>
                    <a:pt x="4597" y="11403"/>
                  </a:cubicBezTo>
                  <a:cubicBezTo>
                    <a:pt x="4433" y="11225"/>
                    <a:pt x="4236" y="11083"/>
                    <a:pt x="4022" y="10982"/>
                  </a:cubicBezTo>
                  <a:cubicBezTo>
                    <a:pt x="4338" y="10630"/>
                    <a:pt x="4532" y="10164"/>
                    <a:pt x="4532" y="9653"/>
                  </a:cubicBezTo>
                  <a:cubicBezTo>
                    <a:pt x="4532" y="8711"/>
                    <a:pt x="3875" y="7919"/>
                    <a:pt x="2995" y="7712"/>
                  </a:cubicBezTo>
                  <a:cubicBezTo>
                    <a:pt x="3205" y="7024"/>
                    <a:pt x="3616" y="6404"/>
                    <a:pt x="4168" y="5940"/>
                  </a:cubicBezTo>
                  <a:close/>
                  <a:moveTo>
                    <a:pt x="3456" y="11420"/>
                  </a:moveTo>
                  <a:cubicBezTo>
                    <a:pt x="4047" y="11514"/>
                    <a:pt x="4483" y="12020"/>
                    <a:pt x="4483" y="12629"/>
                  </a:cubicBezTo>
                  <a:lnTo>
                    <a:pt x="4483" y="14245"/>
                  </a:lnTo>
                  <a:lnTo>
                    <a:pt x="4485" y="14245"/>
                  </a:lnTo>
                  <a:cubicBezTo>
                    <a:pt x="4485" y="14363"/>
                    <a:pt x="4391" y="14457"/>
                    <a:pt x="4274" y="14457"/>
                  </a:cubicBezTo>
                  <a:cubicBezTo>
                    <a:pt x="4157" y="14457"/>
                    <a:pt x="4064" y="14363"/>
                    <a:pt x="4064" y="14245"/>
                  </a:cubicBezTo>
                  <a:cubicBezTo>
                    <a:pt x="4064" y="14233"/>
                    <a:pt x="4064" y="14221"/>
                    <a:pt x="4061" y="14208"/>
                  </a:cubicBezTo>
                  <a:lnTo>
                    <a:pt x="4061" y="13182"/>
                  </a:lnTo>
                  <a:cubicBezTo>
                    <a:pt x="4061" y="13020"/>
                    <a:pt x="3930" y="12888"/>
                    <a:pt x="3767" y="12888"/>
                  </a:cubicBezTo>
                  <a:cubicBezTo>
                    <a:pt x="3605" y="12888"/>
                    <a:pt x="3473" y="13020"/>
                    <a:pt x="3473" y="13182"/>
                  </a:cubicBezTo>
                  <a:lnTo>
                    <a:pt x="3473" y="14298"/>
                  </a:lnTo>
                  <a:lnTo>
                    <a:pt x="1610" y="14298"/>
                  </a:lnTo>
                  <a:lnTo>
                    <a:pt x="1610" y="13182"/>
                  </a:lnTo>
                  <a:cubicBezTo>
                    <a:pt x="1610" y="13020"/>
                    <a:pt x="1478" y="12888"/>
                    <a:pt x="1316" y="12888"/>
                  </a:cubicBezTo>
                  <a:cubicBezTo>
                    <a:pt x="1153" y="12888"/>
                    <a:pt x="1021" y="13020"/>
                    <a:pt x="1021" y="13182"/>
                  </a:cubicBezTo>
                  <a:lnTo>
                    <a:pt x="1021" y="14245"/>
                  </a:lnTo>
                  <a:cubicBezTo>
                    <a:pt x="1021" y="14362"/>
                    <a:pt x="927" y="14457"/>
                    <a:pt x="810" y="14457"/>
                  </a:cubicBezTo>
                  <a:cubicBezTo>
                    <a:pt x="693" y="14457"/>
                    <a:pt x="600" y="14362"/>
                    <a:pt x="600" y="14245"/>
                  </a:cubicBezTo>
                  <a:lnTo>
                    <a:pt x="600" y="12629"/>
                  </a:lnTo>
                  <a:cubicBezTo>
                    <a:pt x="600" y="12021"/>
                    <a:pt x="1036" y="11514"/>
                    <a:pt x="1627" y="11420"/>
                  </a:cubicBezTo>
                  <a:cubicBezTo>
                    <a:pt x="1817" y="11520"/>
                    <a:pt x="2028" y="11590"/>
                    <a:pt x="2247" y="11622"/>
                  </a:cubicBezTo>
                  <a:lnTo>
                    <a:pt x="2247" y="12439"/>
                  </a:lnTo>
                  <a:cubicBezTo>
                    <a:pt x="2247" y="12603"/>
                    <a:pt x="2379" y="12735"/>
                    <a:pt x="2541" y="12735"/>
                  </a:cubicBezTo>
                  <a:cubicBezTo>
                    <a:pt x="2704" y="12735"/>
                    <a:pt x="2836" y="12603"/>
                    <a:pt x="2836" y="12439"/>
                  </a:cubicBezTo>
                  <a:lnTo>
                    <a:pt x="2836" y="11622"/>
                  </a:lnTo>
                  <a:cubicBezTo>
                    <a:pt x="3057" y="11589"/>
                    <a:pt x="3266" y="11520"/>
                    <a:pt x="3456" y="11420"/>
                  </a:cubicBezTo>
                  <a:close/>
                  <a:moveTo>
                    <a:pt x="11502" y="11420"/>
                  </a:moveTo>
                  <a:cubicBezTo>
                    <a:pt x="12093" y="11514"/>
                    <a:pt x="12529" y="12020"/>
                    <a:pt x="12529" y="12629"/>
                  </a:cubicBezTo>
                  <a:lnTo>
                    <a:pt x="12529" y="14245"/>
                  </a:lnTo>
                  <a:lnTo>
                    <a:pt x="12531" y="14245"/>
                  </a:lnTo>
                  <a:cubicBezTo>
                    <a:pt x="12531" y="14363"/>
                    <a:pt x="12437" y="14457"/>
                    <a:pt x="12320" y="14457"/>
                  </a:cubicBezTo>
                  <a:cubicBezTo>
                    <a:pt x="12203" y="14457"/>
                    <a:pt x="12110" y="14363"/>
                    <a:pt x="12110" y="14245"/>
                  </a:cubicBezTo>
                  <a:cubicBezTo>
                    <a:pt x="12110" y="14233"/>
                    <a:pt x="12110" y="14221"/>
                    <a:pt x="12108" y="14208"/>
                  </a:cubicBezTo>
                  <a:lnTo>
                    <a:pt x="12108" y="13182"/>
                  </a:lnTo>
                  <a:cubicBezTo>
                    <a:pt x="12108" y="13020"/>
                    <a:pt x="11976" y="12888"/>
                    <a:pt x="11813" y="12888"/>
                  </a:cubicBezTo>
                  <a:cubicBezTo>
                    <a:pt x="11651" y="12888"/>
                    <a:pt x="11519" y="13020"/>
                    <a:pt x="11519" y="13182"/>
                  </a:cubicBezTo>
                  <a:lnTo>
                    <a:pt x="11519" y="14298"/>
                  </a:lnTo>
                  <a:lnTo>
                    <a:pt x="9656" y="14298"/>
                  </a:lnTo>
                  <a:lnTo>
                    <a:pt x="9656" y="13182"/>
                  </a:lnTo>
                  <a:cubicBezTo>
                    <a:pt x="9656" y="13020"/>
                    <a:pt x="9524" y="12888"/>
                    <a:pt x="9362" y="12888"/>
                  </a:cubicBezTo>
                  <a:cubicBezTo>
                    <a:pt x="9199" y="12888"/>
                    <a:pt x="9068" y="13020"/>
                    <a:pt x="9068" y="13182"/>
                  </a:cubicBezTo>
                  <a:lnTo>
                    <a:pt x="9068" y="14245"/>
                  </a:lnTo>
                  <a:cubicBezTo>
                    <a:pt x="9068" y="14362"/>
                    <a:pt x="8973" y="14457"/>
                    <a:pt x="8856" y="14457"/>
                  </a:cubicBezTo>
                  <a:cubicBezTo>
                    <a:pt x="8739" y="14457"/>
                    <a:pt x="8646" y="14362"/>
                    <a:pt x="8646" y="14245"/>
                  </a:cubicBezTo>
                  <a:lnTo>
                    <a:pt x="8646" y="12629"/>
                  </a:lnTo>
                  <a:cubicBezTo>
                    <a:pt x="8646" y="12021"/>
                    <a:pt x="9082" y="11514"/>
                    <a:pt x="9673" y="11420"/>
                  </a:cubicBezTo>
                  <a:cubicBezTo>
                    <a:pt x="9863" y="11520"/>
                    <a:pt x="10074" y="11590"/>
                    <a:pt x="10293" y="11622"/>
                  </a:cubicBezTo>
                  <a:lnTo>
                    <a:pt x="10293" y="12439"/>
                  </a:lnTo>
                  <a:cubicBezTo>
                    <a:pt x="10293" y="12603"/>
                    <a:pt x="10425" y="12735"/>
                    <a:pt x="10588" y="12735"/>
                  </a:cubicBezTo>
                  <a:cubicBezTo>
                    <a:pt x="10750" y="12735"/>
                    <a:pt x="10882" y="12603"/>
                    <a:pt x="10882" y="12439"/>
                  </a:cubicBezTo>
                  <a:lnTo>
                    <a:pt x="10882" y="11622"/>
                  </a:lnTo>
                  <a:cubicBezTo>
                    <a:pt x="11103" y="11589"/>
                    <a:pt x="11311" y="11520"/>
                    <a:pt x="11502" y="11420"/>
                  </a:cubicBezTo>
                  <a:close/>
                  <a:moveTo>
                    <a:pt x="6705" y="0"/>
                  </a:moveTo>
                  <a:cubicBezTo>
                    <a:pt x="5606" y="0"/>
                    <a:pt x="4712" y="894"/>
                    <a:pt x="4712" y="1991"/>
                  </a:cubicBezTo>
                  <a:cubicBezTo>
                    <a:pt x="4712" y="2504"/>
                    <a:pt x="4904" y="2968"/>
                    <a:pt x="5221" y="3322"/>
                  </a:cubicBezTo>
                  <a:cubicBezTo>
                    <a:pt x="5004" y="3423"/>
                    <a:pt x="4809" y="3565"/>
                    <a:pt x="4644" y="3745"/>
                  </a:cubicBezTo>
                  <a:cubicBezTo>
                    <a:pt x="4336" y="4079"/>
                    <a:pt x="4168" y="4515"/>
                    <a:pt x="4168" y="4969"/>
                  </a:cubicBezTo>
                  <a:lnTo>
                    <a:pt x="4168" y="5207"/>
                  </a:lnTo>
                  <a:cubicBezTo>
                    <a:pt x="3301" y="5786"/>
                    <a:pt x="2664" y="6668"/>
                    <a:pt x="2392" y="7669"/>
                  </a:cubicBezTo>
                  <a:cubicBezTo>
                    <a:pt x="1361" y="7744"/>
                    <a:pt x="545" y="8606"/>
                    <a:pt x="545" y="9655"/>
                  </a:cubicBezTo>
                  <a:cubicBezTo>
                    <a:pt x="545" y="10166"/>
                    <a:pt x="737" y="10632"/>
                    <a:pt x="1054" y="10984"/>
                  </a:cubicBezTo>
                  <a:cubicBezTo>
                    <a:pt x="837" y="11084"/>
                    <a:pt x="641" y="11226"/>
                    <a:pt x="476" y="11405"/>
                  </a:cubicBezTo>
                  <a:cubicBezTo>
                    <a:pt x="169" y="11739"/>
                    <a:pt x="0" y="12177"/>
                    <a:pt x="0" y="12629"/>
                  </a:cubicBezTo>
                  <a:lnTo>
                    <a:pt x="0" y="14245"/>
                  </a:lnTo>
                  <a:cubicBezTo>
                    <a:pt x="0" y="14686"/>
                    <a:pt x="359" y="15046"/>
                    <a:pt x="802" y="15046"/>
                  </a:cubicBezTo>
                  <a:cubicBezTo>
                    <a:pt x="981" y="15046"/>
                    <a:pt x="1146" y="14988"/>
                    <a:pt x="1280" y="14888"/>
                  </a:cubicBezTo>
                  <a:cubicBezTo>
                    <a:pt x="1288" y="14888"/>
                    <a:pt x="1296" y="14891"/>
                    <a:pt x="1306" y="14891"/>
                  </a:cubicBezTo>
                  <a:lnTo>
                    <a:pt x="3762" y="14891"/>
                  </a:lnTo>
                  <a:cubicBezTo>
                    <a:pt x="3770" y="14891"/>
                    <a:pt x="3782" y="14891"/>
                    <a:pt x="3790" y="14888"/>
                  </a:cubicBezTo>
                  <a:cubicBezTo>
                    <a:pt x="3924" y="14988"/>
                    <a:pt x="4091" y="15046"/>
                    <a:pt x="4269" y="15046"/>
                  </a:cubicBezTo>
                  <a:cubicBezTo>
                    <a:pt x="4710" y="15046"/>
                    <a:pt x="5071" y="14687"/>
                    <a:pt x="5071" y="14245"/>
                  </a:cubicBezTo>
                  <a:lnTo>
                    <a:pt x="5071" y="12855"/>
                  </a:lnTo>
                  <a:cubicBezTo>
                    <a:pt x="5546" y="13030"/>
                    <a:pt x="6045" y="13117"/>
                    <a:pt x="6559" y="13117"/>
                  </a:cubicBezTo>
                  <a:cubicBezTo>
                    <a:pt x="7076" y="13117"/>
                    <a:pt x="7575" y="13030"/>
                    <a:pt x="8049" y="12855"/>
                  </a:cubicBezTo>
                  <a:lnTo>
                    <a:pt x="8049" y="14245"/>
                  </a:lnTo>
                  <a:cubicBezTo>
                    <a:pt x="8049" y="14686"/>
                    <a:pt x="8408" y="15046"/>
                    <a:pt x="8851" y="15046"/>
                  </a:cubicBezTo>
                  <a:cubicBezTo>
                    <a:pt x="9030" y="15046"/>
                    <a:pt x="9195" y="14988"/>
                    <a:pt x="9329" y="14888"/>
                  </a:cubicBezTo>
                  <a:cubicBezTo>
                    <a:pt x="9337" y="14888"/>
                    <a:pt x="9346" y="14891"/>
                    <a:pt x="9356" y="14891"/>
                  </a:cubicBezTo>
                  <a:lnTo>
                    <a:pt x="11814" y="14891"/>
                  </a:lnTo>
                  <a:cubicBezTo>
                    <a:pt x="11821" y="14891"/>
                    <a:pt x="11833" y="14891"/>
                    <a:pt x="11841" y="14888"/>
                  </a:cubicBezTo>
                  <a:cubicBezTo>
                    <a:pt x="11975" y="14988"/>
                    <a:pt x="12142" y="15046"/>
                    <a:pt x="12319" y="15046"/>
                  </a:cubicBezTo>
                  <a:cubicBezTo>
                    <a:pt x="12760" y="15046"/>
                    <a:pt x="13120" y="14687"/>
                    <a:pt x="13120" y="14245"/>
                  </a:cubicBezTo>
                  <a:lnTo>
                    <a:pt x="13120" y="12629"/>
                  </a:lnTo>
                  <a:cubicBezTo>
                    <a:pt x="13120" y="12175"/>
                    <a:pt x="12952" y="11737"/>
                    <a:pt x="12644" y="11403"/>
                  </a:cubicBezTo>
                  <a:cubicBezTo>
                    <a:pt x="12479" y="11225"/>
                    <a:pt x="12284" y="11083"/>
                    <a:pt x="12068" y="10982"/>
                  </a:cubicBezTo>
                  <a:cubicBezTo>
                    <a:pt x="12385" y="10630"/>
                    <a:pt x="12578" y="10164"/>
                    <a:pt x="12578" y="9653"/>
                  </a:cubicBezTo>
                  <a:cubicBezTo>
                    <a:pt x="12578" y="8602"/>
                    <a:pt x="11761" y="7740"/>
                    <a:pt x="10732" y="7667"/>
                  </a:cubicBezTo>
                  <a:cubicBezTo>
                    <a:pt x="10490" y="6777"/>
                    <a:pt x="9967" y="5987"/>
                    <a:pt x="9239" y="5410"/>
                  </a:cubicBezTo>
                  <a:lnTo>
                    <a:pt x="9239" y="4968"/>
                  </a:lnTo>
                  <a:cubicBezTo>
                    <a:pt x="9239" y="4512"/>
                    <a:pt x="9070" y="4077"/>
                    <a:pt x="8763" y="3743"/>
                  </a:cubicBezTo>
                  <a:cubicBezTo>
                    <a:pt x="8599" y="3563"/>
                    <a:pt x="8402" y="3423"/>
                    <a:pt x="8186" y="3322"/>
                  </a:cubicBezTo>
                  <a:cubicBezTo>
                    <a:pt x="8504" y="2968"/>
                    <a:pt x="8696" y="2504"/>
                    <a:pt x="8696" y="1991"/>
                  </a:cubicBezTo>
                  <a:cubicBezTo>
                    <a:pt x="8696" y="894"/>
                    <a:pt x="7802" y="0"/>
                    <a:pt x="6705" y="0"/>
                  </a:cubicBezTo>
                  <a:close/>
                </a:path>
              </a:pathLst>
            </a:custGeom>
            <a:grpFill/>
            <a:ln>
              <a:noFill/>
            </a:ln>
          </p:spPr>
          <p:txBody>
            <a:bodyPr spcFirstLastPara="1" wrap="square" lIns="121900" tIns="121900" rIns="121900" bIns="121900" anchor="ctr" anchorCtr="0">
              <a:noAutofit/>
            </a:bodyPr>
            <a:lstStyle/>
            <a:p>
              <a:endParaRPr sz="2400"/>
            </a:p>
          </p:txBody>
        </p:sp>
        <p:sp>
          <p:nvSpPr>
            <p:cNvPr id="20" name="Google Shape;692;p47">
              <a:extLst>
                <a:ext uri="{FF2B5EF4-FFF2-40B4-BE49-F238E27FC236}">
                  <a16:creationId xmlns:a16="http://schemas.microsoft.com/office/drawing/2014/main" id="{BD970D46-EAE1-9AC4-8ECC-A79FABAFB26E}"/>
                </a:ext>
              </a:extLst>
            </p:cNvPr>
            <p:cNvSpPr/>
            <p:nvPr/>
          </p:nvSpPr>
          <p:spPr>
            <a:xfrm>
              <a:off x="2922436" y="3715778"/>
              <a:ext cx="19666" cy="17563"/>
            </a:xfrm>
            <a:custGeom>
              <a:avLst/>
              <a:gdLst/>
              <a:ahLst/>
              <a:cxnLst/>
              <a:rect l="l" t="t" r="r" b="b"/>
              <a:pathLst>
                <a:path w="664" h="593" extrusionOk="0">
                  <a:moveTo>
                    <a:pt x="329"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9" y="0"/>
                  </a:cubicBezTo>
                  <a:close/>
                </a:path>
              </a:pathLst>
            </a:custGeom>
            <a:grpFill/>
            <a:ln>
              <a:noFill/>
            </a:ln>
          </p:spPr>
          <p:txBody>
            <a:bodyPr spcFirstLastPara="1" wrap="square" lIns="121900" tIns="121900" rIns="121900" bIns="121900" anchor="ctr" anchorCtr="0">
              <a:noAutofit/>
            </a:bodyPr>
            <a:lstStyle/>
            <a:p>
              <a:endParaRPr sz="2400"/>
            </a:p>
          </p:txBody>
        </p:sp>
        <p:sp>
          <p:nvSpPr>
            <p:cNvPr id="21" name="Google Shape;693;p47">
              <a:extLst>
                <a:ext uri="{FF2B5EF4-FFF2-40B4-BE49-F238E27FC236}">
                  <a16:creationId xmlns:a16="http://schemas.microsoft.com/office/drawing/2014/main" id="{B762008D-A9BE-6AB3-A66E-B455A5C0CEF9}"/>
                </a:ext>
              </a:extLst>
            </p:cNvPr>
            <p:cNvSpPr/>
            <p:nvPr/>
          </p:nvSpPr>
          <p:spPr>
            <a:xfrm>
              <a:off x="2949151" y="3715778"/>
              <a:ext cx="19666" cy="17563"/>
            </a:xfrm>
            <a:custGeom>
              <a:avLst/>
              <a:gdLst/>
              <a:ahLst/>
              <a:cxnLst/>
              <a:rect l="l" t="t" r="r" b="b"/>
              <a:pathLst>
                <a:path w="664" h="593" extrusionOk="0">
                  <a:moveTo>
                    <a:pt x="328" y="0"/>
                  </a:moveTo>
                  <a:cubicBezTo>
                    <a:pt x="202" y="0"/>
                    <a:pt x="84" y="83"/>
                    <a:pt x="46" y="210"/>
                  </a:cubicBezTo>
                  <a:cubicBezTo>
                    <a:pt x="1" y="367"/>
                    <a:pt x="87" y="532"/>
                    <a:pt x="244" y="577"/>
                  </a:cubicBezTo>
                  <a:lnTo>
                    <a:pt x="251" y="581"/>
                  </a:lnTo>
                  <a:cubicBezTo>
                    <a:pt x="280" y="589"/>
                    <a:pt x="308" y="592"/>
                    <a:pt x="336" y="592"/>
                  </a:cubicBezTo>
                  <a:cubicBezTo>
                    <a:pt x="463" y="592"/>
                    <a:pt x="580" y="509"/>
                    <a:pt x="619" y="382"/>
                  </a:cubicBezTo>
                  <a:cubicBezTo>
                    <a:pt x="664" y="225"/>
                    <a:pt x="577" y="63"/>
                    <a:pt x="420" y="14"/>
                  </a:cubicBezTo>
                  <a:lnTo>
                    <a:pt x="413" y="13"/>
                  </a:lnTo>
                  <a:cubicBezTo>
                    <a:pt x="385" y="4"/>
                    <a:pt x="357" y="0"/>
                    <a:pt x="328" y="0"/>
                  </a:cubicBezTo>
                  <a:close/>
                </a:path>
              </a:pathLst>
            </a:custGeom>
            <a:grpFill/>
            <a:ln>
              <a:noFill/>
            </a:ln>
          </p:spPr>
          <p:txBody>
            <a:bodyPr spcFirstLastPara="1" wrap="square" lIns="121900" tIns="121900" rIns="121900" bIns="121900" anchor="ctr" anchorCtr="0">
              <a:noAutofit/>
            </a:bodyPr>
            <a:lstStyle/>
            <a:p>
              <a:endParaRPr sz="2400"/>
            </a:p>
          </p:txBody>
        </p:sp>
        <p:sp>
          <p:nvSpPr>
            <p:cNvPr id="22" name="Google Shape;694;p47">
              <a:extLst>
                <a:ext uri="{FF2B5EF4-FFF2-40B4-BE49-F238E27FC236}">
                  <a16:creationId xmlns:a16="http://schemas.microsoft.com/office/drawing/2014/main" id="{7D0A2B3E-1495-E7B9-AA37-81A5286CE8E2}"/>
                </a:ext>
              </a:extLst>
            </p:cNvPr>
            <p:cNvSpPr/>
            <p:nvPr/>
          </p:nvSpPr>
          <p:spPr>
            <a:xfrm>
              <a:off x="2975866" y="3715778"/>
              <a:ext cx="19666" cy="17563"/>
            </a:xfrm>
            <a:custGeom>
              <a:avLst/>
              <a:gdLst/>
              <a:ahLst/>
              <a:cxnLst/>
              <a:rect l="l" t="t" r="r" b="b"/>
              <a:pathLst>
                <a:path w="664" h="593" extrusionOk="0">
                  <a:moveTo>
                    <a:pt x="328" y="0"/>
                  </a:moveTo>
                  <a:cubicBezTo>
                    <a:pt x="201" y="0"/>
                    <a:pt x="84" y="83"/>
                    <a:pt x="46" y="210"/>
                  </a:cubicBezTo>
                  <a:cubicBezTo>
                    <a:pt x="1" y="367"/>
                    <a:pt x="87" y="532"/>
                    <a:pt x="244" y="577"/>
                  </a:cubicBezTo>
                  <a:lnTo>
                    <a:pt x="251" y="581"/>
                  </a:lnTo>
                  <a:cubicBezTo>
                    <a:pt x="279" y="589"/>
                    <a:pt x="306" y="592"/>
                    <a:pt x="336" y="592"/>
                  </a:cubicBezTo>
                  <a:cubicBezTo>
                    <a:pt x="463" y="592"/>
                    <a:pt x="580" y="509"/>
                    <a:pt x="619" y="382"/>
                  </a:cubicBezTo>
                  <a:cubicBezTo>
                    <a:pt x="664" y="225"/>
                    <a:pt x="577" y="63"/>
                    <a:pt x="420" y="14"/>
                  </a:cubicBezTo>
                  <a:lnTo>
                    <a:pt x="413" y="13"/>
                  </a:lnTo>
                  <a:cubicBezTo>
                    <a:pt x="385" y="4"/>
                    <a:pt x="356" y="0"/>
                    <a:pt x="328"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3" name="Google Shape;695;p47">
            <a:extLst>
              <a:ext uri="{FF2B5EF4-FFF2-40B4-BE49-F238E27FC236}">
                <a16:creationId xmlns:a16="http://schemas.microsoft.com/office/drawing/2014/main" id="{C470565D-BC82-397C-7A49-F84E1454F096}"/>
              </a:ext>
            </a:extLst>
          </p:cNvPr>
          <p:cNvGrpSpPr/>
          <p:nvPr/>
        </p:nvGrpSpPr>
        <p:grpSpPr>
          <a:xfrm>
            <a:off x="9789866" y="1972162"/>
            <a:ext cx="445887" cy="547477"/>
            <a:chOff x="5430358" y="3463852"/>
            <a:chExt cx="363969" cy="444766"/>
          </a:xfrm>
          <a:solidFill>
            <a:srgbClr val="3DA6DB"/>
          </a:solidFill>
        </p:grpSpPr>
        <p:sp>
          <p:nvSpPr>
            <p:cNvPr id="24" name="Google Shape;696;p47">
              <a:extLst>
                <a:ext uri="{FF2B5EF4-FFF2-40B4-BE49-F238E27FC236}">
                  <a16:creationId xmlns:a16="http://schemas.microsoft.com/office/drawing/2014/main" id="{E344F2EA-441D-A92B-92F5-99EEF1522110}"/>
                </a:ext>
              </a:extLst>
            </p:cNvPr>
            <p:cNvSpPr/>
            <p:nvPr/>
          </p:nvSpPr>
          <p:spPr>
            <a:xfrm>
              <a:off x="5430358" y="3463852"/>
              <a:ext cx="363969" cy="444766"/>
            </a:xfrm>
            <a:custGeom>
              <a:avLst/>
              <a:gdLst/>
              <a:ahLst/>
              <a:cxnLst/>
              <a:rect l="l" t="t" r="r" b="b"/>
              <a:pathLst>
                <a:path w="12289" h="15017" extrusionOk="0">
                  <a:moveTo>
                    <a:pt x="8534" y="593"/>
                  </a:moveTo>
                  <a:cubicBezTo>
                    <a:pt x="9348" y="593"/>
                    <a:pt x="10007" y="1255"/>
                    <a:pt x="10007" y="2066"/>
                  </a:cubicBezTo>
                  <a:cubicBezTo>
                    <a:pt x="10007" y="2128"/>
                    <a:pt x="10004" y="2188"/>
                    <a:pt x="9997" y="2247"/>
                  </a:cubicBezTo>
                  <a:cubicBezTo>
                    <a:pt x="9772" y="2175"/>
                    <a:pt x="9531" y="2137"/>
                    <a:pt x="9282" y="2137"/>
                  </a:cubicBezTo>
                  <a:cubicBezTo>
                    <a:pt x="9007" y="2137"/>
                    <a:pt x="8731" y="2183"/>
                    <a:pt x="8474" y="2280"/>
                  </a:cubicBezTo>
                  <a:cubicBezTo>
                    <a:pt x="8245" y="1791"/>
                    <a:pt x="7864" y="1388"/>
                    <a:pt x="7397" y="1126"/>
                  </a:cubicBezTo>
                  <a:cubicBezTo>
                    <a:pt x="7676" y="792"/>
                    <a:pt x="8088" y="593"/>
                    <a:pt x="8534" y="593"/>
                  </a:cubicBezTo>
                  <a:close/>
                  <a:moveTo>
                    <a:pt x="3700" y="595"/>
                  </a:moveTo>
                  <a:cubicBezTo>
                    <a:pt x="4155" y="595"/>
                    <a:pt x="4577" y="804"/>
                    <a:pt x="4854" y="1149"/>
                  </a:cubicBezTo>
                  <a:cubicBezTo>
                    <a:pt x="4403" y="1413"/>
                    <a:pt x="4039" y="1807"/>
                    <a:pt x="3817" y="2282"/>
                  </a:cubicBezTo>
                  <a:cubicBezTo>
                    <a:pt x="3560" y="2188"/>
                    <a:pt x="3284" y="2138"/>
                    <a:pt x="3009" y="2138"/>
                  </a:cubicBezTo>
                  <a:cubicBezTo>
                    <a:pt x="2740" y="2138"/>
                    <a:pt x="2481" y="2183"/>
                    <a:pt x="2239" y="2267"/>
                  </a:cubicBezTo>
                  <a:cubicBezTo>
                    <a:pt x="2230" y="2203"/>
                    <a:pt x="2225" y="2137"/>
                    <a:pt x="2225" y="2068"/>
                  </a:cubicBezTo>
                  <a:cubicBezTo>
                    <a:pt x="2225" y="1255"/>
                    <a:pt x="2888" y="595"/>
                    <a:pt x="3700" y="595"/>
                  </a:cubicBezTo>
                  <a:close/>
                  <a:moveTo>
                    <a:pt x="6147" y="1393"/>
                  </a:moveTo>
                  <a:cubicBezTo>
                    <a:pt x="7240" y="1393"/>
                    <a:pt x="8128" y="2282"/>
                    <a:pt x="8128" y="3374"/>
                  </a:cubicBezTo>
                  <a:cubicBezTo>
                    <a:pt x="8128" y="4467"/>
                    <a:pt x="7240" y="5355"/>
                    <a:pt x="6147" y="5355"/>
                  </a:cubicBezTo>
                  <a:cubicBezTo>
                    <a:pt x="5055" y="5355"/>
                    <a:pt x="4166" y="4465"/>
                    <a:pt x="4166" y="3374"/>
                  </a:cubicBezTo>
                  <a:cubicBezTo>
                    <a:pt x="4166" y="2280"/>
                    <a:pt x="5055" y="1393"/>
                    <a:pt x="6147" y="1393"/>
                  </a:cubicBezTo>
                  <a:close/>
                  <a:moveTo>
                    <a:pt x="9282" y="2726"/>
                  </a:moveTo>
                  <a:cubicBezTo>
                    <a:pt x="9545" y="2726"/>
                    <a:pt x="9792" y="2783"/>
                    <a:pt x="10016" y="2888"/>
                  </a:cubicBezTo>
                  <a:cubicBezTo>
                    <a:pt x="10041" y="2908"/>
                    <a:pt x="10071" y="2925"/>
                    <a:pt x="10104" y="2935"/>
                  </a:cubicBezTo>
                  <a:cubicBezTo>
                    <a:pt x="10113" y="2938"/>
                    <a:pt x="10121" y="2942"/>
                    <a:pt x="10129" y="2943"/>
                  </a:cubicBezTo>
                  <a:cubicBezTo>
                    <a:pt x="10674" y="3244"/>
                    <a:pt x="11043" y="3822"/>
                    <a:pt x="11043" y="4487"/>
                  </a:cubicBezTo>
                  <a:cubicBezTo>
                    <a:pt x="11043" y="5457"/>
                    <a:pt x="10255" y="6244"/>
                    <a:pt x="9286" y="6244"/>
                  </a:cubicBezTo>
                  <a:cubicBezTo>
                    <a:pt x="9244" y="6244"/>
                    <a:pt x="9199" y="6242"/>
                    <a:pt x="9157" y="6241"/>
                  </a:cubicBezTo>
                  <a:cubicBezTo>
                    <a:pt x="9070" y="6080"/>
                    <a:pt x="8962" y="5930"/>
                    <a:pt x="8836" y="5795"/>
                  </a:cubicBezTo>
                  <a:cubicBezTo>
                    <a:pt x="8591" y="5527"/>
                    <a:pt x="8294" y="5324"/>
                    <a:pt x="7963" y="5195"/>
                  </a:cubicBezTo>
                  <a:cubicBezTo>
                    <a:pt x="8431" y="4729"/>
                    <a:pt x="8720" y="4084"/>
                    <a:pt x="8720" y="3374"/>
                  </a:cubicBezTo>
                  <a:cubicBezTo>
                    <a:pt x="8720" y="3191"/>
                    <a:pt x="8701" y="3013"/>
                    <a:pt x="8663" y="2840"/>
                  </a:cubicBezTo>
                  <a:cubicBezTo>
                    <a:pt x="8860" y="2766"/>
                    <a:pt x="9070" y="2726"/>
                    <a:pt x="9282" y="2726"/>
                  </a:cubicBezTo>
                  <a:close/>
                  <a:moveTo>
                    <a:pt x="3009" y="2730"/>
                  </a:moveTo>
                  <a:cubicBezTo>
                    <a:pt x="3223" y="2730"/>
                    <a:pt x="3433" y="2766"/>
                    <a:pt x="3628" y="2841"/>
                  </a:cubicBezTo>
                  <a:cubicBezTo>
                    <a:pt x="3593" y="3012"/>
                    <a:pt x="3573" y="3192"/>
                    <a:pt x="3573" y="3376"/>
                  </a:cubicBezTo>
                  <a:cubicBezTo>
                    <a:pt x="3573" y="4086"/>
                    <a:pt x="3862" y="4731"/>
                    <a:pt x="4328" y="5197"/>
                  </a:cubicBezTo>
                  <a:cubicBezTo>
                    <a:pt x="3999" y="5325"/>
                    <a:pt x="3699" y="5529"/>
                    <a:pt x="3456" y="5796"/>
                  </a:cubicBezTo>
                  <a:cubicBezTo>
                    <a:pt x="3331" y="5933"/>
                    <a:pt x="3224" y="6082"/>
                    <a:pt x="3134" y="6242"/>
                  </a:cubicBezTo>
                  <a:cubicBezTo>
                    <a:pt x="3092" y="6244"/>
                    <a:pt x="3050" y="6247"/>
                    <a:pt x="3007" y="6247"/>
                  </a:cubicBezTo>
                  <a:cubicBezTo>
                    <a:pt x="2038" y="6247"/>
                    <a:pt x="1248" y="5457"/>
                    <a:pt x="1248" y="4488"/>
                  </a:cubicBezTo>
                  <a:cubicBezTo>
                    <a:pt x="1252" y="3518"/>
                    <a:pt x="2040" y="2730"/>
                    <a:pt x="3009" y="2730"/>
                  </a:cubicBezTo>
                  <a:close/>
                  <a:moveTo>
                    <a:pt x="7355" y="5646"/>
                  </a:moveTo>
                  <a:cubicBezTo>
                    <a:pt x="8215" y="5764"/>
                    <a:pt x="8855" y="6493"/>
                    <a:pt x="8855" y="7373"/>
                  </a:cubicBezTo>
                  <a:lnTo>
                    <a:pt x="8855" y="9541"/>
                  </a:lnTo>
                  <a:cubicBezTo>
                    <a:pt x="8855" y="9753"/>
                    <a:pt x="8683" y="9925"/>
                    <a:pt x="8471" y="9925"/>
                  </a:cubicBezTo>
                  <a:cubicBezTo>
                    <a:pt x="8257" y="9925"/>
                    <a:pt x="8086" y="9755"/>
                    <a:pt x="8086" y="9541"/>
                  </a:cubicBezTo>
                  <a:cubicBezTo>
                    <a:pt x="8086" y="9528"/>
                    <a:pt x="8086" y="9513"/>
                    <a:pt x="8085" y="9498"/>
                  </a:cubicBezTo>
                  <a:lnTo>
                    <a:pt x="8085" y="8380"/>
                  </a:lnTo>
                  <a:cubicBezTo>
                    <a:pt x="8085" y="8218"/>
                    <a:pt x="7953" y="8086"/>
                    <a:pt x="7789" y="8086"/>
                  </a:cubicBezTo>
                  <a:cubicBezTo>
                    <a:pt x="7627" y="8086"/>
                    <a:pt x="7495" y="8218"/>
                    <a:pt x="7495" y="8380"/>
                  </a:cubicBezTo>
                  <a:lnTo>
                    <a:pt x="7495" y="9713"/>
                  </a:lnTo>
                  <a:lnTo>
                    <a:pt x="4794" y="9713"/>
                  </a:lnTo>
                  <a:lnTo>
                    <a:pt x="4794" y="8116"/>
                  </a:lnTo>
                  <a:cubicBezTo>
                    <a:pt x="4794" y="7953"/>
                    <a:pt x="4662" y="7821"/>
                    <a:pt x="4499" y="7821"/>
                  </a:cubicBezTo>
                  <a:cubicBezTo>
                    <a:pt x="4337" y="7821"/>
                    <a:pt x="4205" y="7953"/>
                    <a:pt x="4205" y="8116"/>
                  </a:cubicBezTo>
                  <a:lnTo>
                    <a:pt x="4205" y="9541"/>
                  </a:lnTo>
                  <a:cubicBezTo>
                    <a:pt x="4205" y="9753"/>
                    <a:pt x="4034" y="9925"/>
                    <a:pt x="3820" y="9925"/>
                  </a:cubicBezTo>
                  <a:cubicBezTo>
                    <a:pt x="3610" y="9925"/>
                    <a:pt x="3436" y="9755"/>
                    <a:pt x="3436" y="9541"/>
                  </a:cubicBezTo>
                  <a:lnTo>
                    <a:pt x="3436" y="7373"/>
                  </a:lnTo>
                  <a:cubicBezTo>
                    <a:pt x="3436" y="7116"/>
                    <a:pt x="3491" y="6872"/>
                    <a:pt x="3588" y="6651"/>
                  </a:cubicBezTo>
                  <a:cubicBezTo>
                    <a:pt x="3593" y="6646"/>
                    <a:pt x="3595" y="6640"/>
                    <a:pt x="3597" y="6631"/>
                  </a:cubicBezTo>
                  <a:cubicBezTo>
                    <a:pt x="3839" y="6109"/>
                    <a:pt x="4332" y="5729"/>
                    <a:pt x="4933" y="5646"/>
                  </a:cubicBezTo>
                  <a:cubicBezTo>
                    <a:pt x="5214" y="5796"/>
                    <a:pt x="5523" y="5895"/>
                    <a:pt x="5850" y="5932"/>
                  </a:cubicBezTo>
                  <a:lnTo>
                    <a:pt x="5850" y="7116"/>
                  </a:lnTo>
                  <a:cubicBezTo>
                    <a:pt x="5850" y="7278"/>
                    <a:pt x="5982" y="7410"/>
                    <a:pt x="6144" y="7410"/>
                  </a:cubicBezTo>
                  <a:cubicBezTo>
                    <a:pt x="6308" y="7410"/>
                    <a:pt x="6440" y="7278"/>
                    <a:pt x="6440" y="7116"/>
                  </a:cubicBezTo>
                  <a:lnTo>
                    <a:pt x="6440" y="5932"/>
                  </a:lnTo>
                  <a:cubicBezTo>
                    <a:pt x="6767" y="5895"/>
                    <a:pt x="7076" y="5795"/>
                    <a:pt x="7355" y="5646"/>
                  </a:cubicBezTo>
                  <a:close/>
                  <a:moveTo>
                    <a:pt x="1911" y="6565"/>
                  </a:moveTo>
                  <a:cubicBezTo>
                    <a:pt x="2209" y="6723"/>
                    <a:pt x="2548" y="6818"/>
                    <a:pt x="2907" y="6835"/>
                  </a:cubicBezTo>
                  <a:cubicBezTo>
                    <a:pt x="2865" y="7009"/>
                    <a:pt x="2843" y="7188"/>
                    <a:pt x="2843" y="7370"/>
                  </a:cubicBezTo>
                  <a:lnTo>
                    <a:pt x="2843" y="9539"/>
                  </a:lnTo>
                  <a:cubicBezTo>
                    <a:pt x="2843" y="9782"/>
                    <a:pt x="2932" y="10002"/>
                    <a:pt x="3077" y="10172"/>
                  </a:cubicBezTo>
                  <a:lnTo>
                    <a:pt x="1819" y="10172"/>
                  </a:lnTo>
                  <a:lnTo>
                    <a:pt x="1819" y="8763"/>
                  </a:lnTo>
                  <a:cubicBezTo>
                    <a:pt x="1819" y="8601"/>
                    <a:pt x="1687" y="8469"/>
                    <a:pt x="1524" y="8469"/>
                  </a:cubicBezTo>
                  <a:cubicBezTo>
                    <a:pt x="1362" y="8469"/>
                    <a:pt x="1230" y="8601"/>
                    <a:pt x="1230" y="8763"/>
                  </a:cubicBezTo>
                  <a:lnTo>
                    <a:pt x="1230" y="10007"/>
                  </a:lnTo>
                  <a:cubicBezTo>
                    <a:pt x="1228" y="10020"/>
                    <a:pt x="1228" y="10034"/>
                    <a:pt x="1228" y="10049"/>
                  </a:cubicBezTo>
                  <a:cubicBezTo>
                    <a:pt x="1228" y="10224"/>
                    <a:pt x="1086" y="10366"/>
                    <a:pt x="911" y="10366"/>
                  </a:cubicBezTo>
                  <a:cubicBezTo>
                    <a:pt x="735" y="10366"/>
                    <a:pt x="593" y="10224"/>
                    <a:pt x="593" y="10049"/>
                  </a:cubicBezTo>
                  <a:lnTo>
                    <a:pt x="593" y="8091"/>
                  </a:lnTo>
                  <a:cubicBezTo>
                    <a:pt x="593" y="7316"/>
                    <a:pt x="1155" y="6673"/>
                    <a:pt x="1911" y="6565"/>
                  </a:cubicBezTo>
                  <a:close/>
                  <a:moveTo>
                    <a:pt x="10383" y="6566"/>
                  </a:moveTo>
                  <a:cubicBezTo>
                    <a:pt x="11140" y="6676"/>
                    <a:pt x="11701" y="7318"/>
                    <a:pt x="11701" y="8093"/>
                  </a:cubicBezTo>
                  <a:lnTo>
                    <a:pt x="11701" y="10049"/>
                  </a:lnTo>
                  <a:cubicBezTo>
                    <a:pt x="11701" y="10224"/>
                    <a:pt x="11559" y="10366"/>
                    <a:pt x="11384" y="10366"/>
                  </a:cubicBezTo>
                  <a:cubicBezTo>
                    <a:pt x="11208" y="10366"/>
                    <a:pt x="11066" y="10224"/>
                    <a:pt x="11066" y="10049"/>
                  </a:cubicBezTo>
                  <a:cubicBezTo>
                    <a:pt x="11066" y="10034"/>
                    <a:pt x="11066" y="10022"/>
                    <a:pt x="11063" y="10007"/>
                  </a:cubicBezTo>
                  <a:lnTo>
                    <a:pt x="11063" y="8763"/>
                  </a:lnTo>
                  <a:cubicBezTo>
                    <a:pt x="11063" y="8601"/>
                    <a:pt x="10933" y="8469"/>
                    <a:pt x="10769" y="8469"/>
                  </a:cubicBezTo>
                  <a:cubicBezTo>
                    <a:pt x="10607" y="8469"/>
                    <a:pt x="10475" y="8601"/>
                    <a:pt x="10475" y="8763"/>
                  </a:cubicBezTo>
                  <a:lnTo>
                    <a:pt x="10475" y="10174"/>
                  </a:lnTo>
                  <a:lnTo>
                    <a:pt x="9216" y="10174"/>
                  </a:lnTo>
                  <a:cubicBezTo>
                    <a:pt x="9363" y="10004"/>
                    <a:pt x="9449" y="9782"/>
                    <a:pt x="9449" y="9541"/>
                  </a:cubicBezTo>
                  <a:lnTo>
                    <a:pt x="9449" y="7373"/>
                  </a:lnTo>
                  <a:cubicBezTo>
                    <a:pt x="9449" y="7191"/>
                    <a:pt x="9429" y="7011"/>
                    <a:pt x="9388" y="6838"/>
                  </a:cubicBezTo>
                  <a:cubicBezTo>
                    <a:pt x="9747" y="6823"/>
                    <a:pt x="10084" y="6727"/>
                    <a:pt x="10383" y="6566"/>
                  </a:cubicBezTo>
                  <a:close/>
                  <a:moveTo>
                    <a:pt x="4203" y="10762"/>
                  </a:moveTo>
                  <a:lnTo>
                    <a:pt x="4203" y="14428"/>
                  </a:lnTo>
                  <a:lnTo>
                    <a:pt x="3436" y="14428"/>
                  </a:lnTo>
                  <a:lnTo>
                    <a:pt x="3436" y="12210"/>
                  </a:lnTo>
                  <a:cubicBezTo>
                    <a:pt x="3436" y="12047"/>
                    <a:pt x="3306" y="11915"/>
                    <a:pt x="3142" y="11915"/>
                  </a:cubicBezTo>
                  <a:cubicBezTo>
                    <a:pt x="2980" y="11915"/>
                    <a:pt x="2848" y="12047"/>
                    <a:pt x="2848" y="12210"/>
                  </a:cubicBezTo>
                  <a:lnTo>
                    <a:pt x="2848" y="14428"/>
                  </a:lnTo>
                  <a:lnTo>
                    <a:pt x="1823" y="14428"/>
                  </a:lnTo>
                  <a:lnTo>
                    <a:pt x="1823" y="10762"/>
                  </a:lnTo>
                  <a:close/>
                  <a:moveTo>
                    <a:pt x="7495" y="10301"/>
                  </a:moveTo>
                  <a:lnTo>
                    <a:pt x="7495" y="14428"/>
                  </a:lnTo>
                  <a:lnTo>
                    <a:pt x="6440" y="14428"/>
                  </a:lnTo>
                  <a:lnTo>
                    <a:pt x="6440" y="11607"/>
                  </a:lnTo>
                  <a:cubicBezTo>
                    <a:pt x="6440" y="11444"/>
                    <a:pt x="6308" y="11312"/>
                    <a:pt x="6144" y="11312"/>
                  </a:cubicBezTo>
                  <a:cubicBezTo>
                    <a:pt x="5982" y="11312"/>
                    <a:pt x="5850" y="11444"/>
                    <a:pt x="5850" y="11607"/>
                  </a:cubicBezTo>
                  <a:lnTo>
                    <a:pt x="5850" y="14428"/>
                  </a:lnTo>
                  <a:lnTo>
                    <a:pt x="4794" y="14428"/>
                  </a:lnTo>
                  <a:lnTo>
                    <a:pt x="4794" y="10301"/>
                  </a:lnTo>
                  <a:close/>
                  <a:moveTo>
                    <a:pt x="10475" y="10762"/>
                  </a:moveTo>
                  <a:lnTo>
                    <a:pt x="10475" y="14428"/>
                  </a:lnTo>
                  <a:lnTo>
                    <a:pt x="9448" y="14428"/>
                  </a:lnTo>
                  <a:lnTo>
                    <a:pt x="9448" y="12210"/>
                  </a:lnTo>
                  <a:cubicBezTo>
                    <a:pt x="9448" y="12047"/>
                    <a:pt x="9316" y="11915"/>
                    <a:pt x="9154" y="11915"/>
                  </a:cubicBezTo>
                  <a:cubicBezTo>
                    <a:pt x="8990" y="11915"/>
                    <a:pt x="8858" y="12047"/>
                    <a:pt x="8858" y="12210"/>
                  </a:cubicBezTo>
                  <a:lnTo>
                    <a:pt x="8858" y="14428"/>
                  </a:lnTo>
                  <a:lnTo>
                    <a:pt x="8095" y="14428"/>
                  </a:lnTo>
                  <a:lnTo>
                    <a:pt x="8095" y="10762"/>
                  </a:lnTo>
                  <a:close/>
                  <a:moveTo>
                    <a:pt x="3700" y="0"/>
                  </a:moveTo>
                  <a:cubicBezTo>
                    <a:pt x="2563" y="0"/>
                    <a:pt x="1636" y="927"/>
                    <a:pt x="1636" y="2065"/>
                  </a:cubicBezTo>
                  <a:cubicBezTo>
                    <a:pt x="1636" y="2225"/>
                    <a:pt x="1654" y="2384"/>
                    <a:pt x="1689" y="2541"/>
                  </a:cubicBezTo>
                  <a:cubicBezTo>
                    <a:pt x="1068" y="2965"/>
                    <a:pt x="659" y="3677"/>
                    <a:pt x="659" y="4485"/>
                  </a:cubicBezTo>
                  <a:cubicBezTo>
                    <a:pt x="659" y="5118"/>
                    <a:pt x="911" y="5694"/>
                    <a:pt x="1318" y="6115"/>
                  </a:cubicBezTo>
                  <a:cubicBezTo>
                    <a:pt x="1031" y="6234"/>
                    <a:pt x="772" y="6414"/>
                    <a:pt x="560" y="6646"/>
                  </a:cubicBezTo>
                  <a:cubicBezTo>
                    <a:pt x="199" y="7041"/>
                    <a:pt x="0" y="7552"/>
                    <a:pt x="0" y="8086"/>
                  </a:cubicBezTo>
                  <a:lnTo>
                    <a:pt x="0" y="10045"/>
                  </a:lnTo>
                  <a:cubicBezTo>
                    <a:pt x="0" y="10547"/>
                    <a:pt x="408" y="10952"/>
                    <a:pt x="909" y="10952"/>
                  </a:cubicBezTo>
                  <a:cubicBezTo>
                    <a:pt x="1021" y="10952"/>
                    <a:pt x="1128" y="10932"/>
                    <a:pt x="1228" y="10894"/>
                  </a:cubicBezTo>
                  <a:lnTo>
                    <a:pt x="1228" y="14722"/>
                  </a:lnTo>
                  <a:cubicBezTo>
                    <a:pt x="1228" y="14884"/>
                    <a:pt x="1360" y="15016"/>
                    <a:pt x="1522" y="15016"/>
                  </a:cubicBezTo>
                  <a:lnTo>
                    <a:pt x="10767" y="15016"/>
                  </a:lnTo>
                  <a:cubicBezTo>
                    <a:pt x="10929" y="15016"/>
                    <a:pt x="11061" y="14884"/>
                    <a:pt x="11061" y="14722"/>
                  </a:cubicBezTo>
                  <a:lnTo>
                    <a:pt x="11061" y="10894"/>
                  </a:lnTo>
                  <a:cubicBezTo>
                    <a:pt x="11162" y="10932"/>
                    <a:pt x="11268" y="10952"/>
                    <a:pt x="11382" y="10952"/>
                  </a:cubicBezTo>
                  <a:cubicBezTo>
                    <a:pt x="11883" y="10952"/>
                    <a:pt x="12289" y="10547"/>
                    <a:pt x="12289" y="10045"/>
                  </a:cubicBezTo>
                  <a:lnTo>
                    <a:pt x="12289" y="8086"/>
                  </a:lnTo>
                  <a:cubicBezTo>
                    <a:pt x="12289" y="7557"/>
                    <a:pt x="12092" y="7044"/>
                    <a:pt x="11729" y="6650"/>
                  </a:cubicBezTo>
                  <a:cubicBezTo>
                    <a:pt x="11517" y="6416"/>
                    <a:pt x="11258" y="6237"/>
                    <a:pt x="10973" y="6120"/>
                  </a:cubicBezTo>
                  <a:cubicBezTo>
                    <a:pt x="11382" y="5696"/>
                    <a:pt x="11633" y="5121"/>
                    <a:pt x="11633" y="4487"/>
                  </a:cubicBezTo>
                  <a:cubicBezTo>
                    <a:pt x="11633" y="3658"/>
                    <a:pt x="11200" y="2927"/>
                    <a:pt x="10550" y="2509"/>
                  </a:cubicBezTo>
                  <a:cubicBezTo>
                    <a:pt x="10582" y="2365"/>
                    <a:pt x="10599" y="2217"/>
                    <a:pt x="10599" y="2066"/>
                  </a:cubicBezTo>
                  <a:cubicBezTo>
                    <a:pt x="10599" y="927"/>
                    <a:pt x="9672" y="2"/>
                    <a:pt x="8534" y="2"/>
                  </a:cubicBezTo>
                  <a:cubicBezTo>
                    <a:pt x="7846" y="2"/>
                    <a:pt x="7216" y="338"/>
                    <a:pt x="6832" y="894"/>
                  </a:cubicBezTo>
                  <a:cubicBezTo>
                    <a:pt x="6613" y="834"/>
                    <a:pt x="6383" y="800"/>
                    <a:pt x="6146" y="800"/>
                  </a:cubicBezTo>
                  <a:cubicBezTo>
                    <a:pt x="5890" y="800"/>
                    <a:pt x="5644" y="837"/>
                    <a:pt x="5411" y="906"/>
                  </a:cubicBezTo>
                  <a:cubicBezTo>
                    <a:pt x="5028" y="343"/>
                    <a:pt x="4392" y="0"/>
                    <a:pt x="3700" y="0"/>
                  </a:cubicBezTo>
                  <a:close/>
                </a:path>
              </a:pathLst>
            </a:custGeom>
            <a:grpFill/>
            <a:ln>
              <a:noFill/>
            </a:ln>
          </p:spPr>
          <p:txBody>
            <a:bodyPr spcFirstLastPara="1" wrap="square" lIns="121900" tIns="121900" rIns="121900" bIns="121900" anchor="ctr" anchorCtr="0">
              <a:noAutofit/>
            </a:bodyPr>
            <a:lstStyle/>
            <a:p>
              <a:endParaRPr sz="2400"/>
            </a:p>
          </p:txBody>
        </p:sp>
        <p:sp>
          <p:nvSpPr>
            <p:cNvPr id="25" name="Google Shape;697;p47">
              <a:extLst>
                <a:ext uri="{FF2B5EF4-FFF2-40B4-BE49-F238E27FC236}">
                  <a16:creationId xmlns:a16="http://schemas.microsoft.com/office/drawing/2014/main" id="{5F3C55C1-89D4-B2B6-820D-B9503DFD2834}"/>
                </a:ext>
              </a:extLst>
            </p:cNvPr>
            <p:cNvSpPr/>
            <p:nvPr/>
          </p:nvSpPr>
          <p:spPr>
            <a:xfrm>
              <a:off x="5602317" y="3698689"/>
              <a:ext cx="20051" cy="17830"/>
            </a:xfrm>
            <a:custGeom>
              <a:avLst/>
              <a:gdLst/>
              <a:ahLst/>
              <a:cxnLst/>
              <a:rect l="l" t="t" r="r" b="b"/>
              <a:pathLst>
                <a:path w="677" h="602" extrusionOk="0">
                  <a:moveTo>
                    <a:pt x="334" y="1"/>
                  </a:moveTo>
                  <a:cubicBezTo>
                    <a:pt x="298" y="1"/>
                    <a:pt x="260" y="8"/>
                    <a:pt x="224" y="22"/>
                  </a:cubicBezTo>
                  <a:cubicBezTo>
                    <a:pt x="74" y="82"/>
                    <a:pt x="0" y="256"/>
                    <a:pt x="61" y="406"/>
                  </a:cubicBezTo>
                  <a:lnTo>
                    <a:pt x="67" y="418"/>
                  </a:lnTo>
                  <a:cubicBezTo>
                    <a:pt x="114" y="533"/>
                    <a:pt x="224" y="602"/>
                    <a:pt x="341" y="602"/>
                  </a:cubicBezTo>
                  <a:cubicBezTo>
                    <a:pt x="378" y="602"/>
                    <a:pt x="416" y="595"/>
                    <a:pt x="451" y="581"/>
                  </a:cubicBezTo>
                  <a:cubicBezTo>
                    <a:pt x="603" y="521"/>
                    <a:pt x="677" y="348"/>
                    <a:pt x="614" y="197"/>
                  </a:cubicBezTo>
                  <a:lnTo>
                    <a:pt x="608" y="184"/>
                  </a:lnTo>
                  <a:cubicBezTo>
                    <a:pt x="563" y="70"/>
                    <a:pt x="451" y="1"/>
                    <a:pt x="334"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26" name="Google Shape;698;p47">
            <a:extLst>
              <a:ext uri="{FF2B5EF4-FFF2-40B4-BE49-F238E27FC236}">
                <a16:creationId xmlns:a16="http://schemas.microsoft.com/office/drawing/2014/main" id="{A510FE56-A5CA-1CED-B2BC-228911A39B4E}"/>
              </a:ext>
            </a:extLst>
          </p:cNvPr>
          <p:cNvGrpSpPr/>
          <p:nvPr/>
        </p:nvGrpSpPr>
        <p:grpSpPr>
          <a:xfrm>
            <a:off x="5822979" y="4316071"/>
            <a:ext cx="546029" cy="466287"/>
            <a:chOff x="719990" y="2049646"/>
            <a:chExt cx="445714" cy="378808"/>
          </a:xfrm>
          <a:solidFill>
            <a:srgbClr val="3DA6DB"/>
          </a:solidFill>
        </p:grpSpPr>
        <p:sp>
          <p:nvSpPr>
            <p:cNvPr id="27" name="Google Shape;699;p47">
              <a:extLst>
                <a:ext uri="{FF2B5EF4-FFF2-40B4-BE49-F238E27FC236}">
                  <a16:creationId xmlns:a16="http://schemas.microsoft.com/office/drawing/2014/main" id="{AB5175DB-B2D5-B0EA-78F8-DAF79D30BF4B}"/>
                </a:ext>
              </a:extLst>
            </p:cNvPr>
            <p:cNvSpPr/>
            <p:nvPr/>
          </p:nvSpPr>
          <p:spPr>
            <a:xfrm>
              <a:off x="881228" y="2112079"/>
              <a:ext cx="124305" cy="143674"/>
            </a:xfrm>
            <a:custGeom>
              <a:avLst/>
              <a:gdLst/>
              <a:ahLst/>
              <a:cxnLst/>
              <a:rect l="l" t="t" r="r" b="b"/>
              <a:pathLst>
                <a:path w="4197" h="4851" extrusionOk="0">
                  <a:moveTo>
                    <a:pt x="2092" y="634"/>
                  </a:moveTo>
                  <a:cubicBezTo>
                    <a:pt x="2352" y="810"/>
                    <a:pt x="2832" y="1037"/>
                    <a:pt x="3593" y="1087"/>
                  </a:cubicBezTo>
                  <a:lnTo>
                    <a:pt x="3593" y="1799"/>
                  </a:lnTo>
                  <a:lnTo>
                    <a:pt x="3597" y="1799"/>
                  </a:lnTo>
                  <a:cubicBezTo>
                    <a:pt x="3597" y="2834"/>
                    <a:pt x="3025" y="3773"/>
                    <a:pt x="2105" y="4241"/>
                  </a:cubicBezTo>
                  <a:cubicBezTo>
                    <a:pt x="2100" y="4242"/>
                    <a:pt x="2098" y="4244"/>
                    <a:pt x="2093" y="4246"/>
                  </a:cubicBezTo>
                  <a:cubicBezTo>
                    <a:pt x="2090" y="4244"/>
                    <a:pt x="2088" y="4242"/>
                    <a:pt x="2083" y="4241"/>
                  </a:cubicBezTo>
                  <a:cubicBezTo>
                    <a:pt x="1163" y="3770"/>
                    <a:pt x="590" y="2834"/>
                    <a:pt x="590" y="1799"/>
                  </a:cubicBezTo>
                  <a:lnTo>
                    <a:pt x="590" y="1087"/>
                  </a:lnTo>
                  <a:cubicBezTo>
                    <a:pt x="1353" y="1039"/>
                    <a:pt x="1831" y="810"/>
                    <a:pt x="2092" y="634"/>
                  </a:cubicBezTo>
                  <a:close/>
                  <a:moveTo>
                    <a:pt x="2097" y="0"/>
                  </a:moveTo>
                  <a:cubicBezTo>
                    <a:pt x="2004" y="0"/>
                    <a:pt x="1911" y="31"/>
                    <a:pt x="1833" y="92"/>
                  </a:cubicBezTo>
                  <a:cubicBezTo>
                    <a:pt x="1683" y="209"/>
                    <a:pt x="1245" y="479"/>
                    <a:pt x="393" y="501"/>
                  </a:cubicBezTo>
                  <a:cubicBezTo>
                    <a:pt x="178" y="504"/>
                    <a:pt x="1" y="685"/>
                    <a:pt x="1" y="902"/>
                  </a:cubicBezTo>
                  <a:lnTo>
                    <a:pt x="1" y="1799"/>
                  </a:lnTo>
                  <a:cubicBezTo>
                    <a:pt x="1" y="3060"/>
                    <a:pt x="695" y="4199"/>
                    <a:pt x="1816" y="4770"/>
                  </a:cubicBezTo>
                  <a:cubicBezTo>
                    <a:pt x="1833" y="4779"/>
                    <a:pt x="1850" y="4787"/>
                    <a:pt x="1868" y="4795"/>
                  </a:cubicBezTo>
                  <a:cubicBezTo>
                    <a:pt x="1940" y="4830"/>
                    <a:pt x="2018" y="4850"/>
                    <a:pt x="2098" y="4850"/>
                  </a:cubicBezTo>
                  <a:cubicBezTo>
                    <a:pt x="2177" y="4850"/>
                    <a:pt x="2255" y="4830"/>
                    <a:pt x="2327" y="4795"/>
                  </a:cubicBezTo>
                  <a:cubicBezTo>
                    <a:pt x="2344" y="4787"/>
                    <a:pt x="2361" y="4779"/>
                    <a:pt x="2381" y="4770"/>
                  </a:cubicBezTo>
                  <a:cubicBezTo>
                    <a:pt x="3501" y="4199"/>
                    <a:pt x="4196" y="3060"/>
                    <a:pt x="4196" y="1799"/>
                  </a:cubicBezTo>
                  <a:lnTo>
                    <a:pt x="4196" y="902"/>
                  </a:lnTo>
                  <a:lnTo>
                    <a:pt x="4193" y="902"/>
                  </a:lnTo>
                  <a:cubicBezTo>
                    <a:pt x="4193" y="685"/>
                    <a:pt x="4018" y="504"/>
                    <a:pt x="3800" y="501"/>
                  </a:cubicBezTo>
                  <a:cubicBezTo>
                    <a:pt x="2949" y="482"/>
                    <a:pt x="2508" y="209"/>
                    <a:pt x="2359" y="92"/>
                  </a:cubicBezTo>
                  <a:cubicBezTo>
                    <a:pt x="2282" y="31"/>
                    <a:pt x="2189" y="0"/>
                    <a:pt x="2097" y="0"/>
                  </a:cubicBezTo>
                  <a:close/>
                </a:path>
              </a:pathLst>
            </a:custGeom>
            <a:grpFill/>
            <a:ln>
              <a:noFill/>
            </a:ln>
          </p:spPr>
          <p:txBody>
            <a:bodyPr spcFirstLastPara="1" wrap="square" lIns="121900" tIns="121900" rIns="121900" bIns="121900" anchor="ctr" anchorCtr="0">
              <a:noAutofit/>
            </a:bodyPr>
            <a:lstStyle/>
            <a:p>
              <a:endParaRPr sz="2400"/>
            </a:p>
          </p:txBody>
        </p:sp>
        <p:sp>
          <p:nvSpPr>
            <p:cNvPr id="28" name="Google Shape;700;p47">
              <a:extLst>
                <a:ext uri="{FF2B5EF4-FFF2-40B4-BE49-F238E27FC236}">
                  <a16:creationId xmlns:a16="http://schemas.microsoft.com/office/drawing/2014/main" id="{6C0FA516-69E1-02AF-93D0-DECDB398B453}"/>
                </a:ext>
              </a:extLst>
            </p:cNvPr>
            <p:cNvSpPr/>
            <p:nvPr/>
          </p:nvSpPr>
          <p:spPr>
            <a:xfrm>
              <a:off x="795011" y="2246691"/>
              <a:ext cx="20199" cy="17978"/>
            </a:xfrm>
            <a:custGeom>
              <a:avLst/>
              <a:gdLst/>
              <a:ahLst/>
              <a:cxnLst/>
              <a:rect l="l" t="t" r="r" b="b"/>
              <a:pathLst>
                <a:path w="682" h="607" extrusionOk="0">
                  <a:moveTo>
                    <a:pt x="339" y="0"/>
                  </a:moveTo>
                  <a:cubicBezTo>
                    <a:pt x="301" y="0"/>
                    <a:pt x="263" y="8"/>
                    <a:pt x="226" y="23"/>
                  </a:cubicBezTo>
                  <a:cubicBezTo>
                    <a:pt x="74" y="85"/>
                    <a:pt x="0" y="259"/>
                    <a:pt x="64" y="409"/>
                  </a:cubicBezTo>
                  <a:lnTo>
                    <a:pt x="67" y="419"/>
                  </a:lnTo>
                  <a:cubicBezTo>
                    <a:pt x="114" y="534"/>
                    <a:pt x="226" y="606"/>
                    <a:pt x="343" y="606"/>
                  </a:cubicBezTo>
                  <a:cubicBezTo>
                    <a:pt x="381" y="606"/>
                    <a:pt x="418" y="599"/>
                    <a:pt x="456" y="584"/>
                  </a:cubicBezTo>
                  <a:cubicBezTo>
                    <a:pt x="608" y="523"/>
                    <a:pt x="682" y="349"/>
                    <a:pt x="618" y="198"/>
                  </a:cubicBezTo>
                  <a:lnTo>
                    <a:pt x="611" y="185"/>
                  </a:lnTo>
                  <a:cubicBezTo>
                    <a:pt x="565" y="70"/>
                    <a:pt x="455" y="0"/>
                    <a:pt x="339" y="0"/>
                  </a:cubicBezTo>
                  <a:close/>
                </a:path>
              </a:pathLst>
            </a:custGeom>
            <a:grpFill/>
            <a:ln>
              <a:noFill/>
            </a:ln>
          </p:spPr>
          <p:txBody>
            <a:bodyPr spcFirstLastPara="1" wrap="square" lIns="121900" tIns="121900" rIns="121900" bIns="121900" anchor="ctr" anchorCtr="0">
              <a:noAutofit/>
            </a:bodyPr>
            <a:lstStyle/>
            <a:p>
              <a:endParaRPr sz="2400"/>
            </a:p>
          </p:txBody>
        </p:sp>
        <p:sp>
          <p:nvSpPr>
            <p:cNvPr id="29" name="Google Shape;701;p47">
              <a:extLst>
                <a:ext uri="{FF2B5EF4-FFF2-40B4-BE49-F238E27FC236}">
                  <a16:creationId xmlns:a16="http://schemas.microsoft.com/office/drawing/2014/main" id="{7E133545-4449-CE9E-5CF8-4A8ED72455D7}"/>
                </a:ext>
              </a:extLst>
            </p:cNvPr>
            <p:cNvSpPr/>
            <p:nvPr/>
          </p:nvSpPr>
          <p:spPr>
            <a:xfrm>
              <a:off x="719990" y="2049646"/>
              <a:ext cx="445714" cy="378808"/>
            </a:xfrm>
            <a:custGeom>
              <a:avLst/>
              <a:gdLst/>
              <a:ahLst/>
              <a:cxnLst/>
              <a:rect l="l" t="t" r="r" b="b"/>
              <a:pathLst>
                <a:path w="15049" h="12790" extrusionOk="0">
                  <a:moveTo>
                    <a:pt x="2874" y="1117"/>
                  </a:moveTo>
                  <a:cubicBezTo>
                    <a:pt x="3786" y="1117"/>
                    <a:pt x="4528" y="1859"/>
                    <a:pt x="4528" y="2771"/>
                  </a:cubicBezTo>
                  <a:cubicBezTo>
                    <a:pt x="4528" y="3683"/>
                    <a:pt x="3786" y="4425"/>
                    <a:pt x="2874" y="4425"/>
                  </a:cubicBezTo>
                  <a:cubicBezTo>
                    <a:pt x="1962" y="4425"/>
                    <a:pt x="1220" y="3683"/>
                    <a:pt x="1220" y="2771"/>
                  </a:cubicBezTo>
                  <a:cubicBezTo>
                    <a:pt x="1220" y="1859"/>
                    <a:pt x="1962" y="1117"/>
                    <a:pt x="2874" y="1117"/>
                  </a:cubicBezTo>
                  <a:close/>
                  <a:moveTo>
                    <a:pt x="12178" y="1117"/>
                  </a:moveTo>
                  <a:cubicBezTo>
                    <a:pt x="13088" y="1117"/>
                    <a:pt x="13831" y="1859"/>
                    <a:pt x="13831" y="2771"/>
                  </a:cubicBezTo>
                  <a:cubicBezTo>
                    <a:pt x="13831" y="3683"/>
                    <a:pt x="13090" y="4425"/>
                    <a:pt x="12178" y="4425"/>
                  </a:cubicBezTo>
                  <a:cubicBezTo>
                    <a:pt x="11264" y="4425"/>
                    <a:pt x="10524" y="3683"/>
                    <a:pt x="10524" y="2771"/>
                  </a:cubicBezTo>
                  <a:cubicBezTo>
                    <a:pt x="10524" y="1859"/>
                    <a:pt x="11264" y="1117"/>
                    <a:pt x="12178" y="1117"/>
                  </a:cubicBezTo>
                  <a:close/>
                  <a:moveTo>
                    <a:pt x="3920" y="4764"/>
                  </a:moveTo>
                  <a:cubicBezTo>
                    <a:pt x="4628" y="4867"/>
                    <a:pt x="5151" y="5472"/>
                    <a:pt x="5151" y="6195"/>
                  </a:cubicBezTo>
                  <a:lnTo>
                    <a:pt x="5151" y="8054"/>
                  </a:lnTo>
                  <a:lnTo>
                    <a:pt x="5149" y="8054"/>
                  </a:lnTo>
                  <a:cubicBezTo>
                    <a:pt x="5149" y="8211"/>
                    <a:pt x="5022" y="8338"/>
                    <a:pt x="4865" y="8338"/>
                  </a:cubicBezTo>
                  <a:cubicBezTo>
                    <a:pt x="4710" y="8338"/>
                    <a:pt x="4581" y="8211"/>
                    <a:pt x="4581" y="8054"/>
                  </a:cubicBezTo>
                  <a:cubicBezTo>
                    <a:pt x="4581" y="8041"/>
                    <a:pt x="4581" y="8027"/>
                    <a:pt x="4579" y="8014"/>
                  </a:cubicBezTo>
                  <a:lnTo>
                    <a:pt x="4579" y="6833"/>
                  </a:lnTo>
                  <a:cubicBezTo>
                    <a:pt x="4579" y="6668"/>
                    <a:pt x="4446" y="6536"/>
                    <a:pt x="4284" y="6536"/>
                  </a:cubicBezTo>
                  <a:cubicBezTo>
                    <a:pt x="4118" y="6536"/>
                    <a:pt x="3986" y="6669"/>
                    <a:pt x="3986" y="6833"/>
                  </a:cubicBezTo>
                  <a:lnTo>
                    <a:pt x="3986" y="8156"/>
                  </a:lnTo>
                  <a:lnTo>
                    <a:pt x="1758" y="8156"/>
                  </a:lnTo>
                  <a:lnTo>
                    <a:pt x="1758" y="6833"/>
                  </a:lnTo>
                  <a:cubicBezTo>
                    <a:pt x="1758" y="6668"/>
                    <a:pt x="1624" y="6536"/>
                    <a:pt x="1462" y="6536"/>
                  </a:cubicBezTo>
                  <a:cubicBezTo>
                    <a:pt x="1297" y="6536"/>
                    <a:pt x="1165" y="6669"/>
                    <a:pt x="1165" y="6833"/>
                  </a:cubicBezTo>
                  <a:lnTo>
                    <a:pt x="1165" y="8054"/>
                  </a:lnTo>
                  <a:cubicBezTo>
                    <a:pt x="1165" y="8211"/>
                    <a:pt x="1038" y="8338"/>
                    <a:pt x="881" y="8338"/>
                  </a:cubicBezTo>
                  <a:cubicBezTo>
                    <a:pt x="724" y="8338"/>
                    <a:pt x="597" y="8211"/>
                    <a:pt x="597" y="8054"/>
                  </a:cubicBezTo>
                  <a:lnTo>
                    <a:pt x="597" y="6195"/>
                  </a:lnTo>
                  <a:cubicBezTo>
                    <a:pt x="597" y="5472"/>
                    <a:pt x="1122" y="4867"/>
                    <a:pt x="1830" y="4764"/>
                  </a:cubicBezTo>
                  <a:cubicBezTo>
                    <a:pt x="2059" y="4884"/>
                    <a:pt x="2311" y="4966"/>
                    <a:pt x="2577" y="5001"/>
                  </a:cubicBezTo>
                  <a:lnTo>
                    <a:pt x="2577" y="5976"/>
                  </a:lnTo>
                  <a:cubicBezTo>
                    <a:pt x="2577" y="6142"/>
                    <a:pt x="2710" y="6272"/>
                    <a:pt x="2874" y="6272"/>
                  </a:cubicBezTo>
                  <a:cubicBezTo>
                    <a:pt x="3038" y="6272"/>
                    <a:pt x="3170" y="6138"/>
                    <a:pt x="3170" y="5976"/>
                  </a:cubicBezTo>
                  <a:lnTo>
                    <a:pt x="3170" y="5001"/>
                  </a:lnTo>
                  <a:cubicBezTo>
                    <a:pt x="3437" y="4966"/>
                    <a:pt x="3689" y="4882"/>
                    <a:pt x="3920" y="4764"/>
                  </a:cubicBezTo>
                  <a:close/>
                  <a:moveTo>
                    <a:pt x="13225" y="4764"/>
                  </a:moveTo>
                  <a:cubicBezTo>
                    <a:pt x="13933" y="4867"/>
                    <a:pt x="14458" y="5472"/>
                    <a:pt x="14458" y="6195"/>
                  </a:cubicBezTo>
                  <a:lnTo>
                    <a:pt x="14458" y="8054"/>
                  </a:lnTo>
                  <a:lnTo>
                    <a:pt x="14453" y="8054"/>
                  </a:lnTo>
                  <a:cubicBezTo>
                    <a:pt x="14453" y="8211"/>
                    <a:pt x="14326" y="8338"/>
                    <a:pt x="14169" y="8338"/>
                  </a:cubicBezTo>
                  <a:cubicBezTo>
                    <a:pt x="14013" y="8338"/>
                    <a:pt x="13885" y="8211"/>
                    <a:pt x="13885" y="8054"/>
                  </a:cubicBezTo>
                  <a:cubicBezTo>
                    <a:pt x="13885" y="8041"/>
                    <a:pt x="13885" y="8027"/>
                    <a:pt x="13883" y="8014"/>
                  </a:cubicBezTo>
                  <a:lnTo>
                    <a:pt x="13883" y="6833"/>
                  </a:lnTo>
                  <a:cubicBezTo>
                    <a:pt x="13883" y="6668"/>
                    <a:pt x="13749" y="6536"/>
                    <a:pt x="13587" y="6536"/>
                  </a:cubicBezTo>
                  <a:cubicBezTo>
                    <a:pt x="13422" y="6536"/>
                    <a:pt x="13290" y="6669"/>
                    <a:pt x="13290" y="6833"/>
                  </a:cubicBezTo>
                  <a:lnTo>
                    <a:pt x="13290" y="8156"/>
                  </a:lnTo>
                  <a:lnTo>
                    <a:pt x="11062" y="8156"/>
                  </a:lnTo>
                  <a:lnTo>
                    <a:pt x="11062" y="6833"/>
                  </a:lnTo>
                  <a:cubicBezTo>
                    <a:pt x="11062" y="6668"/>
                    <a:pt x="10928" y="6536"/>
                    <a:pt x="10766" y="6536"/>
                  </a:cubicBezTo>
                  <a:cubicBezTo>
                    <a:pt x="10601" y="6536"/>
                    <a:pt x="10469" y="6669"/>
                    <a:pt x="10469" y="6833"/>
                  </a:cubicBezTo>
                  <a:lnTo>
                    <a:pt x="10469" y="8054"/>
                  </a:lnTo>
                  <a:cubicBezTo>
                    <a:pt x="10469" y="8211"/>
                    <a:pt x="10342" y="8338"/>
                    <a:pt x="10185" y="8338"/>
                  </a:cubicBezTo>
                  <a:cubicBezTo>
                    <a:pt x="10028" y="8338"/>
                    <a:pt x="9901" y="8211"/>
                    <a:pt x="9901" y="8054"/>
                  </a:cubicBezTo>
                  <a:lnTo>
                    <a:pt x="9901" y="6195"/>
                  </a:lnTo>
                  <a:cubicBezTo>
                    <a:pt x="9901" y="5472"/>
                    <a:pt x="10425" y="4867"/>
                    <a:pt x="11134" y="4764"/>
                  </a:cubicBezTo>
                  <a:cubicBezTo>
                    <a:pt x="11362" y="4884"/>
                    <a:pt x="11615" y="4966"/>
                    <a:pt x="11882" y="5001"/>
                  </a:cubicBezTo>
                  <a:lnTo>
                    <a:pt x="11882" y="6958"/>
                  </a:lnTo>
                  <a:cubicBezTo>
                    <a:pt x="11882" y="7122"/>
                    <a:pt x="12016" y="7254"/>
                    <a:pt x="12179" y="7254"/>
                  </a:cubicBezTo>
                  <a:cubicBezTo>
                    <a:pt x="12345" y="7254"/>
                    <a:pt x="12475" y="7120"/>
                    <a:pt x="12475" y="6958"/>
                  </a:cubicBezTo>
                  <a:lnTo>
                    <a:pt x="12475" y="5001"/>
                  </a:lnTo>
                  <a:cubicBezTo>
                    <a:pt x="12742" y="4966"/>
                    <a:pt x="12996" y="4882"/>
                    <a:pt x="13225" y="4764"/>
                  </a:cubicBezTo>
                  <a:close/>
                  <a:moveTo>
                    <a:pt x="7537" y="604"/>
                  </a:moveTo>
                  <a:cubicBezTo>
                    <a:pt x="7880" y="865"/>
                    <a:pt x="8755" y="1401"/>
                    <a:pt x="10288" y="1552"/>
                  </a:cubicBezTo>
                  <a:cubicBezTo>
                    <a:pt x="10060" y="1902"/>
                    <a:pt x="9926" y="2323"/>
                    <a:pt x="9926" y="2771"/>
                  </a:cubicBezTo>
                  <a:cubicBezTo>
                    <a:pt x="9926" y="3369"/>
                    <a:pt x="10160" y="3912"/>
                    <a:pt x="10542" y="4314"/>
                  </a:cubicBezTo>
                  <a:cubicBezTo>
                    <a:pt x="10277" y="4428"/>
                    <a:pt x="10038" y="4597"/>
                    <a:pt x="9839" y="4814"/>
                  </a:cubicBezTo>
                  <a:cubicBezTo>
                    <a:pt x="9495" y="5191"/>
                    <a:pt x="9305" y="5681"/>
                    <a:pt x="9305" y="6192"/>
                  </a:cubicBezTo>
                  <a:lnTo>
                    <a:pt x="9305" y="7186"/>
                  </a:lnTo>
                  <a:cubicBezTo>
                    <a:pt x="8844" y="7688"/>
                    <a:pt x="8302" y="8099"/>
                    <a:pt x="7693" y="8412"/>
                  </a:cubicBezTo>
                  <a:cubicBezTo>
                    <a:pt x="7630" y="8443"/>
                    <a:pt x="7584" y="8459"/>
                    <a:pt x="7538" y="8459"/>
                  </a:cubicBezTo>
                  <a:cubicBezTo>
                    <a:pt x="7492" y="8459"/>
                    <a:pt x="7446" y="8443"/>
                    <a:pt x="7384" y="8412"/>
                  </a:cubicBezTo>
                  <a:cubicBezTo>
                    <a:pt x="6761" y="8094"/>
                    <a:pt x="6210" y="7672"/>
                    <a:pt x="5745" y="7155"/>
                  </a:cubicBezTo>
                  <a:lnTo>
                    <a:pt x="5745" y="6193"/>
                  </a:lnTo>
                  <a:cubicBezTo>
                    <a:pt x="5745" y="5682"/>
                    <a:pt x="5555" y="5191"/>
                    <a:pt x="5207" y="4814"/>
                  </a:cubicBezTo>
                  <a:cubicBezTo>
                    <a:pt x="5010" y="4597"/>
                    <a:pt x="4770" y="4428"/>
                    <a:pt x="4504" y="4314"/>
                  </a:cubicBezTo>
                  <a:cubicBezTo>
                    <a:pt x="4885" y="3912"/>
                    <a:pt x="5120" y="3369"/>
                    <a:pt x="5120" y="2771"/>
                  </a:cubicBezTo>
                  <a:cubicBezTo>
                    <a:pt x="5120" y="2323"/>
                    <a:pt x="4989" y="1906"/>
                    <a:pt x="4761" y="1553"/>
                  </a:cubicBezTo>
                  <a:cubicBezTo>
                    <a:pt x="6310" y="1408"/>
                    <a:pt x="7193" y="867"/>
                    <a:pt x="7537" y="604"/>
                  </a:cubicBezTo>
                  <a:close/>
                  <a:moveTo>
                    <a:pt x="3985" y="8749"/>
                  </a:moveTo>
                  <a:lnTo>
                    <a:pt x="3985" y="12196"/>
                  </a:lnTo>
                  <a:lnTo>
                    <a:pt x="3168" y="12196"/>
                  </a:lnTo>
                  <a:lnTo>
                    <a:pt x="3168" y="9825"/>
                  </a:lnTo>
                  <a:cubicBezTo>
                    <a:pt x="3168" y="9659"/>
                    <a:pt x="3034" y="9527"/>
                    <a:pt x="2871" y="9527"/>
                  </a:cubicBezTo>
                  <a:cubicBezTo>
                    <a:pt x="2707" y="9527"/>
                    <a:pt x="2575" y="9661"/>
                    <a:pt x="2575" y="9825"/>
                  </a:cubicBezTo>
                  <a:lnTo>
                    <a:pt x="2575" y="12196"/>
                  </a:lnTo>
                  <a:lnTo>
                    <a:pt x="1758" y="12196"/>
                  </a:lnTo>
                  <a:lnTo>
                    <a:pt x="1758" y="8749"/>
                  </a:lnTo>
                  <a:close/>
                  <a:moveTo>
                    <a:pt x="7537" y="1"/>
                  </a:moveTo>
                  <a:cubicBezTo>
                    <a:pt x="7415" y="1"/>
                    <a:pt x="7294" y="40"/>
                    <a:pt x="7193" y="118"/>
                  </a:cubicBezTo>
                  <a:cubicBezTo>
                    <a:pt x="6878" y="364"/>
                    <a:pt x="5966" y="932"/>
                    <a:pt x="4244" y="990"/>
                  </a:cubicBezTo>
                  <a:cubicBezTo>
                    <a:pt x="3863" y="696"/>
                    <a:pt x="3387" y="523"/>
                    <a:pt x="2871" y="523"/>
                  </a:cubicBezTo>
                  <a:cubicBezTo>
                    <a:pt x="1631" y="523"/>
                    <a:pt x="622" y="1532"/>
                    <a:pt x="622" y="2771"/>
                  </a:cubicBezTo>
                  <a:cubicBezTo>
                    <a:pt x="622" y="3369"/>
                    <a:pt x="856" y="3912"/>
                    <a:pt x="1239" y="4314"/>
                  </a:cubicBezTo>
                  <a:cubicBezTo>
                    <a:pt x="973" y="4428"/>
                    <a:pt x="733" y="4597"/>
                    <a:pt x="535" y="4815"/>
                  </a:cubicBezTo>
                  <a:cubicBezTo>
                    <a:pt x="190" y="5193"/>
                    <a:pt x="1" y="5682"/>
                    <a:pt x="1" y="6193"/>
                  </a:cubicBezTo>
                  <a:lnTo>
                    <a:pt x="1" y="8052"/>
                  </a:lnTo>
                  <a:cubicBezTo>
                    <a:pt x="1" y="8537"/>
                    <a:pt x="395" y="8931"/>
                    <a:pt x="880" y="8931"/>
                  </a:cubicBezTo>
                  <a:cubicBezTo>
                    <a:pt x="980" y="8931"/>
                    <a:pt x="1073" y="8914"/>
                    <a:pt x="1163" y="8883"/>
                  </a:cubicBezTo>
                  <a:lnTo>
                    <a:pt x="1163" y="12492"/>
                  </a:lnTo>
                  <a:cubicBezTo>
                    <a:pt x="1163" y="12658"/>
                    <a:pt x="1297" y="12789"/>
                    <a:pt x="1459" y="12789"/>
                  </a:cubicBezTo>
                  <a:lnTo>
                    <a:pt x="4280" y="12789"/>
                  </a:lnTo>
                  <a:cubicBezTo>
                    <a:pt x="4446" y="12789"/>
                    <a:pt x="4578" y="12656"/>
                    <a:pt x="4578" y="12492"/>
                  </a:cubicBezTo>
                  <a:lnTo>
                    <a:pt x="4578" y="8883"/>
                  </a:lnTo>
                  <a:cubicBezTo>
                    <a:pt x="4666" y="8914"/>
                    <a:pt x="4763" y="8931"/>
                    <a:pt x="4863" y="8931"/>
                  </a:cubicBezTo>
                  <a:cubicBezTo>
                    <a:pt x="5348" y="8931"/>
                    <a:pt x="5742" y="8537"/>
                    <a:pt x="5742" y="8052"/>
                  </a:cubicBezTo>
                  <a:lnTo>
                    <a:pt x="5742" y="7996"/>
                  </a:lnTo>
                  <a:cubicBezTo>
                    <a:pt x="6154" y="8370"/>
                    <a:pt x="6614" y="8684"/>
                    <a:pt x="7111" y="8939"/>
                  </a:cubicBezTo>
                  <a:cubicBezTo>
                    <a:pt x="7260" y="9015"/>
                    <a:pt x="7398" y="9053"/>
                    <a:pt x="7536" y="9053"/>
                  </a:cubicBezTo>
                  <a:cubicBezTo>
                    <a:pt x="7674" y="9053"/>
                    <a:pt x="7812" y="9015"/>
                    <a:pt x="7962" y="8939"/>
                  </a:cubicBezTo>
                  <a:cubicBezTo>
                    <a:pt x="8451" y="8690"/>
                    <a:pt x="8899" y="8381"/>
                    <a:pt x="9305" y="8021"/>
                  </a:cubicBezTo>
                  <a:lnTo>
                    <a:pt x="9305" y="8052"/>
                  </a:lnTo>
                  <a:cubicBezTo>
                    <a:pt x="9305" y="8537"/>
                    <a:pt x="9699" y="8931"/>
                    <a:pt x="10183" y="8931"/>
                  </a:cubicBezTo>
                  <a:cubicBezTo>
                    <a:pt x="10283" y="8931"/>
                    <a:pt x="10377" y="8914"/>
                    <a:pt x="10467" y="8883"/>
                  </a:cubicBezTo>
                  <a:lnTo>
                    <a:pt x="10467" y="9340"/>
                  </a:lnTo>
                  <a:cubicBezTo>
                    <a:pt x="10467" y="9506"/>
                    <a:pt x="10601" y="9636"/>
                    <a:pt x="10764" y="9636"/>
                  </a:cubicBezTo>
                  <a:cubicBezTo>
                    <a:pt x="10928" y="9636"/>
                    <a:pt x="11060" y="9502"/>
                    <a:pt x="11060" y="9340"/>
                  </a:cubicBezTo>
                  <a:lnTo>
                    <a:pt x="11060" y="8749"/>
                  </a:lnTo>
                  <a:lnTo>
                    <a:pt x="13287" y="8749"/>
                  </a:lnTo>
                  <a:lnTo>
                    <a:pt x="13287" y="12196"/>
                  </a:lnTo>
                  <a:lnTo>
                    <a:pt x="12470" y="12196"/>
                  </a:lnTo>
                  <a:lnTo>
                    <a:pt x="12470" y="9825"/>
                  </a:lnTo>
                  <a:cubicBezTo>
                    <a:pt x="12470" y="9659"/>
                    <a:pt x="12336" y="9527"/>
                    <a:pt x="12173" y="9527"/>
                  </a:cubicBezTo>
                  <a:cubicBezTo>
                    <a:pt x="12011" y="9527"/>
                    <a:pt x="11877" y="9661"/>
                    <a:pt x="11877" y="9825"/>
                  </a:cubicBezTo>
                  <a:lnTo>
                    <a:pt x="11877" y="12196"/>
                  </a:lnTo>
                  <a:lnTo>
                    <a:pt x="11060" y="12196"/>
                  </a:lnTo>
                  <a:lnTo>
                    <a:pt x="11060" y="11749"/>
                  </a:lnTo>
                  <a:cubicBezTo>
                    <a:pt x="11060" y="11583"/>
                    <a:pt x="10926" y="11453"/>
                    <a:pt x="10764" y="11453"/>
                  </a:cubicBezTo>
                  <a:cubicBezTo>
                    <a:pt x="10599" y="11453"/>
                    <a:pt x="10467" y="11587"/>
                    <a:pt x="10467" y="11749"/>
                  </a:cubicBezTo>
                  <a:lnTo>
                    <a:pt x="10467" y="12492"/>
                  </a:lnTo>
                  <a:cubicBezTo>
                    <a:pt x="10467" y="12658"/>
                    <a:pt x="10601" y="12789"/>
                    <a:pt x="10764" y="12789"/>
                  </a:cubicBezTo>
                  <a:lnTo>
                    <a:pt x="13584" y="12789"/>
                  </a:lnTo>
                  <a:cubicBezTo>
                    <a:pt x="13749" y="12789"/>
                    <a:pt x="13881" y="12656"/>
                    <a:pt x="13881" y="12492"/>
                  </a:cubicBezTo>
                  <a:lnTo>
                    <a:pt x="13881" y="8883"/>
                  </a:lnTo>
                  <a:cubicBezTo>
                    <a:pt x="13971" y="8914"/>
                    <a:pt x="14067" y="8931"/>
                    <a:pt x="14167" y="8931"/>
                  </a:cubicBezTo>
                  <a:cubicBezTo>
                    <a:pt x="14651" y="8931"/>
                    <a:pt x="15046" y="8535"/>
                    <a:pt x="15046" y="8051"/>
                  </a:cubicBezTo>
                  <a:lnTo>
                    <a:pt x="15046" y="6193"/>
                  </a:lnTo>
                  <a:cubicBezTo>
                    <a:pt x="15049" y="5682"/>
                    <a:pt x="14858" y="5191"/>
                    <a:pt x="14511" y="4814"/>
                  </a:cubicBezTo>
                  <a:cubicBezTo>
                    <a:pt x="14312" y="4597"/>
                    <a:pt x="14073" y="4428"/>
                    <a:pt x="13808" y="4314"/>
                  </a:cubicBezTo>
                  <a:cubicBezTo>
                    <a:pt x="14187" y="3912"/>
                    <a:pt x="14424" y="3369"/>
                    <a:pt x="14424" y="2771"/>
                  </a:cubicBezTo>
                  <a:cubicBezTo>
                    <a:pt x="14424" y="1532"/>
                    <a:pt x="13415" y="523"/>
                    <a:pt x="12174" y="523"/>
                  </a:cubicBezTo>
                  <a:cubicBezTo>
                    <a:pt x="11660" y="523"/>
                    <a:pt x="11184" y="698"/>
                    <a:pt x="10803" y="990"/>
                  </a:cubicBezTo>
                  <a:cubicBezTo>
                    <a:pt x="9097" y="929"/>
                    <a:pt x="8194" y="362"/>
                    <a:pt x="7880" y="118"/>
                  </a:cubicBezTo>
                  <a:cubicBezTo>
                    <a:pt x="7779" y="40"/>
                    <a:pt x="7658" y="1"/>
                    <a:pt x="7537" y="1"/>
                  </a:cubicBezTo>
                  <a:close/>
                </a:path>
              </a:pathLst>
            </a:custGeom>
            <a:grpFill/>
            <a:ln>
              <a:noFill/>
            </a:ln>
          </p:spPr>
          <p:txBody>
            <a:bodyPr spcFirstLastPara="1" wrap="square" lIns="121900" tIns="121900" rIns="121900" bIns="121900" anchor="ctr" anchorCtr="0">
              <a:noAutofit/>
            </a:bodyPr>
            <a:lstStyle/>
            <a:p>
              <a:endParaRPr sz="2400"/>
            </a:p>
          </p:txBody>
        </p:sp>
        <p:sp>
          <p:nvSpPr>
            <p:cNvPr id="30" name="Google Shape;702;p47">
              <a:extLst>
                <a:ext uri="{FF2B5EF4-FFF2-40B4-BE49-F238E27FC236}">
                  <a16:creationId xmlns:a16="http://schemas.microsoft.com/office/drawing/2014/main" id="{789146BD-4BFC-B53A-B2B0-EFBAC70664B5}"/>
                </a:ext>
              </a:extLst>
            </p:cNvPr>
            <p:cNvSpPr/>
            <p:nvPr/>
          </p:nvSpPr>
          <p:spPr>
            <a:xfrm>
              <a:off x="1028812" y="2352899"/>
              <a:ext cx="20051" cy="17919"/>
            </a:xfrm>
            <a:custGeom>
              <a:avLst/>
              <a:gdLst/>
              <a:ahLst/>
              <a:cxnLst/>
              <a:rect l="l" t="t" r="r" b="b"/>
              <a:pathLst>
                <a:path w="677" h="605" extrusionOk="0">
                  <a:moveTo>
                    <a:pt x="335" y="1"/>
                  </a:moveTo>
                  <a:cubicBezTo>
                    <a:pt x="299" y="1"/>
                    <a:pt x="262" y="7"/>
                    <a:pt x="226" y="22"/>
                  </a:cubicBezTo>
                  <a:cubicBezTo>
                    <a:pt x="74" y="82"/>
                    <a:pt x="0" y="255"/>
                    <a:pt x="62" y="407"/>
                  </a:cubicBezTo>
                  <a:lnTo>
                    <a:pt x="65" y="419"/>
                  </a:lnTo>
                  <a:cubicBezTo>
                    <a:pt x="112" y="533"/>
                    <a:pt x="224" y="605"/>
                    <a:pt x="341" y="605"/>
                  </a:cubicBezTo>
                  <a:cubicBezTo>
                    <a:pt x="379" y="605"/>
                    <a:pt x="416" y="598"/>
                    <a:pt x="451" y="583"/>
                  </a:cubicBezTo>
                  <a:cubicBezTo>
                    <a:pt x="605" y="523"/>
                    <a:pt x="677" y="349"/>
                    <a:pt x="616" y="197"/>
                  </a:cubicBezTo>
                  <a:lnTo>
                    <a:pt x="613" y="187"/>
                  </a:lnTo>
                  <a:cubicBezTo>
                    <a:pt x="566" y="71"/>
                    <a:pt x="453" y="1"/>
                    <a:pt x="335"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1" name="Google Shape;703;p47">
            <a:extLst>
              <a:ext uri="{FF2B5EF4-FFF2-40B4-BE49-F238E27FC236}">
                <a16:creationId xmlns:a16="http://schemas.microsoft.com/office/drawing/2014/main" id="{E907A039-090A-1513-6E4C-8A74EFAAD676}"/>
              </a:ext>
            </a:extLst>
          </p:cNvPr>
          <p:cNvGrpSpPr/>
          <p:nvPr/>
        </p:nvGrpSpPr>
        <p:grpSpPr>
          <a:xfrm>
            <a:off x="9739841" y="4326570"/>
            <a:ext cx="545956" cy="455788"/>
            <a:chOff x="7978144" y="1320374"/>
            <a:chExt cx="445655" cy="370278"/>
          </a:xfrm>
          <a:solidFill>
            <a:srgbClr val="3DA6DB"/>
          </a:solidFill>
        </p:grpSpPr>
        <p:sp>
          <p:nvSpPr>
            <p:cNvPr id="32" name="Google Shape;704;p47">
              <a:extLst>
                <a:ext uri="{FF2B5EF4-FFF2-40B4-BE49-F238E27FC236}">
                  <a16:creationId xmlns:a16="http://schemas.microsoft.com/office/drawing/2014/main" id="{AC063674-20CC-C984-C5DF-2449E1E08EC2}"/>
                </a:ext>
              </a:extLst>
            </p:cNvPr>
            <p:cNvSpPr/>
            <p:nvPr/>
          </p:nvSpPr>
          <p:spPr>
            <a:xfrm>
              <a:off x="8167311" y="1375699"/>
              <a:ext cx="71319" cy="133427"/>
            </a:xfrm>
            <a:custGeom>
              <a:avLst/>
              <a:gdLst/>
              <a:ahLst/>
              <a:cxnLst/>
              <a:rect l="l" t="t" r="r" b="b"/>
              <a:pathLst>
                <a:path w="2408" h="4505" extrusionOk="0">
                  <a:moveTo>
                    <a:pt x="1165" y="0"/>
                  </a:moveTo>
                  <a:cubicBezTo>
                    <a:pt x="1003" y="0"/>
                    <a:pt x="869" y="134"/>
                    <a:pt x="869" y="296"/>
                  </a:cubicBezTo>
                  <a:lnTo>
                    <a:pt x="869" y="371"/>
                  </a:lnTo>
                  <a:cubicBezTo>
                    <a:pt x="774" y="401"/>
                    <a:pt x="686" y="444"/>
                    <a:pt x="599" y="498"/>
                  </a:cubicBezTo>
                  <a:cubicBezTo>
                    <a:pt x="181" y="770"/>
                    <a:pt x="1" y="1275"/>
                    <a:pt x="156" y="1729"/>
                  </a:cubicBezTo>
                  <a:cubicBezTo>
                    <a:pt x="272" y="2060"/>
                    <a:pt x="560" y="2327"/>
                    <a:pt x="905" y="2424"/>
                  </a:cubicBezTo>
                  <a:cubicBezTo>
                    <a:pt x="995" y="2449"/>
                    <a:pt x="1082" y="2465"/>
                    <a:pt x="1158" y="2482"/>
                  </a:cubicBezTo>
                  <a:cubicBezTo>
                    <a:pt x="1331" y="2516"/>
                    <a:pt x="1454" y="2541"/>
                    <a:pt x="1573" y="2631"/>
                  </a:cubicBezTo>
                  <a:cubicBezTo>
                    <a:pt x="1663" y="2699"/>
                    <a:pt x="1810" y="2843"/>
                    <a:pt x="1810" y="3050"/>
                  </a:cubicBezTo>
                  <a:cubicBezTo>
                    <a:pt x="1810" y="3249"/>
                    <a:pt x="1691" y="3433"/>
                    <a:pt x="1491" y="3538"/>
                  </a:cubicBezTo>
                  <a:cubicBezTo>
                    <a:pt x="1404" y="3585"/>
                    <a:pt x="1292" y="3620"/>
                    <a:pt x="1179" y="3621"/>
                  </a:cubicBezTo>
                  <a:lnTo>
                    <a:pt x="1153" y="3621"/>
                  </a:lnTo>
                  <a:cubicBezTo>
                    <a:pt x="1055" y="3620"/>
                    <a:pt x="953" y="3595"/>
                    <a:pt x="858" y="3533"/>
                  </a:cubicBezTo>
                  <a:cubicBezTo>
                    <a:pt x="694" y="3424"/>
                    <a:pt x="597" y="3215"/>
                    <a:pt x="597" y="2973"/>
                  </a:cubicBezTo>
                  <a:cubicBezTo>
                    <a:pt x="597" y="2808"/>
                    <a:pt x="464" y="2676"/>
                    <a:pt x="302" y="2676"/>
                  </a:cubicBezTo>
                  <a:cubicBezTo>
                    <a:pt x="136" y="2676"/>
                    <a:pt x="4" y="2810"/>
                    <a:pt x="4" y="2973"/>
                  </a:cubicBezTo>
                  <a:cubicBezTo>
                    <a:pt x="4" y="3413"/>
                    <a:pt x="201" y="3808"/>
                    <a:pt x="532" y="4027"/>
                  </a:cubicBezTo>
                  <a:cubicBezTo>
                    <a:pt x="637" y="4096"/>
                    <a:pt x="753" y="4146"/>
                    <a:pt x="871" y="4178"/>
                  </a:cubicBezTo>
                  <a:lnTo>
                    <a:pt x="871" y="4209"/>
                  </a:lnTo>
                  <a:cubicBezTo>
                    <a:pt x="871" y="4373"/>
                    <a:pt x="1005" y="4505"/>
                    <a:pt x="1167" y="4505"/>
                  </a:cubicBezTo>
                  <a:cubicBezTo>
                    <a:pt x="1331" y="4505"/>
                    <a:pt x="1464" y="4371"/>
                    <a:pt x="1464" y="4209"/>
                  </a:cubicBezTo>
                  <a:lnTo>
                    <a:pt x="1464" y="4181"/>
                  </a:lnTo>
                  <a:cubicBezTo>
                    <a:pt x="1571" y="4156"/>
                    <a:pt x="1675" y="4117"/>
                    <a:pt x="1775" y="4062"/>
                  </a:cubicBezTo>
                  <a:cubicBezTo>
                    <a:pt x="2172" y="3850"/>
                    <a:pt x="2408" y="3471"/>
                    <a:pt x="2408" y="3050"/>
                  </a:cubicBezTo>
                  <a:cubicBezTo>
                    <a:pt x="2406" y="2714"/>
                    <a:pt x="2232" y="2389"/>
                    <a:pt x="1932" y="2158"/>
                  </a:cubicBezTo>
                  <a:cubicBezTo>
                    <a:pt x="1706" y="1986"/>
                    <a:pt x="1477" y="1939"/>
                    <a:pt x="1277" y="1899"/>
                  </a:cubicBezTo>
                  <a:cubicBezTo>
                    <a:pt x="1204" y="1886"/>
                    <a:pt x="1135" y="1871"/>
                    <a:pt x="1065" y="1852"/>
                  </a:cubicBezTo>
                  <a:cubicBezTo>
                    <a:pt x="906" y="1807"/>
                    <a:pt x="771" y="1682"/>
                    <a:pt x="721" y="1535"/>
                  </a:cubicBezTo>
                  <a:cubicBezTo>
                    <a:pt x="652" y="1336"/>
                    <a:pt x="736" y="1121"/>
                    <a:pt x="925" y="997"/>
                  </a:cubicBezTo>
                  <a:cubicBezTo>
                    <a:pt x="1010" y="942"/>
                    <a:pt x="1111" y="913"/>
                    <a:pt x="1210" y="913"/>
                  </a:cubicBezTo>
                  <a:cubicBezTo>
                    <a:pt x="1292" y="913"/>
                    <a:pt x="1374" y="933"/>
                    <a:pt x="1446" y="972"/>
                  </a:cubicBezTo>
                  <a:cubicBezTo>
                    <a:pt x="1523" y="1014"/>
                    <a:pt x="1651" y="1118"/>
                    <a:pt x="1651" y="1326"/>
                  </a:cubicBezTo>
                  <a:cubicBezTo>
                    <a:pt x="1651" y="1490"/>
                    <a:pt x="1785" y="1622"/>
                    <a:pt x="1949" y="1622"/>
                  </a:cubicBezTo>
                  <a:cubicBezTo>
                    <a:pt x="2114" y="1622"/>
                    <a:pt x="2246" y="1488"/>
                    <a:pt x="2246" y="1326"/>
                  </a:cubicBezTo>
                  <a:cubicBezTo>
                    <a:pt x="2246" y="954"/>
                    <a:pt x="2050" y="626"/>
                    <a:pt x="1728" y="451"/>
                  </a:cubicBezTo>
                  <a:cubicBezTo>
                    <a:pt x="1645" y="404"/>
                    <a:pt x="1554" y="371"/>
                    <a:pt x="1462" y="348"/>
                  </a:cubicBezTo>
                  <a:lnTo>
                    <a:pt x="1462" y="296"/>
                  </a:lnTo>
                  <a:cubicBezTo>
                    <a:pt x="1462" y="130"/>
                    <a:pt x="1329" y="0"/>
                    <a:pt x="1165" y="0"/>
                  </a:cubicBezTo>
                  <a:close/>
                </a:path>
              </a:pathLst>
            </a:custGeom>
            <a:grpFill/>
            <a:ln>
              <a:noFill/>
            </a:ln>
          </p:spPr>
          <p:txBody>
            <a:bodyPr spcFirstLastPara="1" wrap="square" lIns="121900" tIns="121900" rIns="121900" bIns="121900" anchor="ctr" anchorCtr="0">
              <a:noAutofit/>
            </a:bodyPr>
            <a:lstStyle/>
            <a:p>
              <a:endParaRPr sz="2400"/>
            </a:p>
          </p:txBody>
        </p:sp>
        <p:sp>
          <p:nvSpPr>
            <p:cNvPr id="33" name="Google Shape;705;p47">
              <a:extLst>
                <a:ext uri="{FF2B5EF4-FFF2-40B4-BE49-F238E27FC236}">
                  <a16:creationId xmlns:a16="http://schemas.microsoft.com/office/drawing/2014/main" id="{3A8080E0-C32B-BE04-44A2-2635D913D9BB}"/>
                </a:ext>
              </a:extLst>
            </p:cNvPr>
            <p:cNvSpPr/>
            <p:nvPr/>
          </p:nvSpPr>
          <p:spPr>
            <a:xfrm>
              <a:off x="8053106" y="1508949"/>
              <a:ext cx="20051" cy="17948"/>
            </a:xfrm>
            <a:custGeom>
              <a:avLst/>
              <a:gdLst/>
              <a:ahLst/>
              <a:cxnLst/>
              <a:rect l="l" t="t" r="r" b="b"/>
              <a:pathLst>
                <a:path w="677" h="606" extrusionOk="0">
                  <a:moveTo>
                    <a:pt x="335" y="0"/>
                  </a:moveTo>
                  <a:cubicBezTo>
                    <a:pt x="299" y="0"/>
                    <a:pt x="262" y="7"/>
                    <a:pt x="226" y="21"/>
                  </a:cubicBezTo>
                  <a:cubicBezTo>
                    <a:pt x="74" y="81"/>
                    <a:pt x="0" y="255"/>
                    <a:pt x="60" y="407"/>
                  </a:cubicBezTo>
                  <a:lnTo>
                    <a:pt x="65" y="420"/>
                  </a:lnTo>
                  <a:cubicBezTo>
                    <a:pt x="110" y="535"/>
                    <a:pt x="224" y="606"/>
                    <a:pt x="341" y="606"/>
                  </a:cubicBezTo>
                  <a:cubicBezTo>
                    <a:pt x="378" y="606"/>
                    <a:pt x="416" y="599"/>
                    <a:pt x="451" y="586"/>
                  </a:cubicBezTo>
                  <a:cubicBezTo>
                    <a:pt x="603" y="524"/>
                    <a:pt x="677" y="352"/>
                    <a:pt x="617" y="198"/>
                  </a:cubicBezTo>
                  <a:lnTo>
                    <a:pt x="611" y="186"/>
                  </a:lnTo>
                  <a:cubicBezTo>
                    <a:pt x="566" y="70"/>
                    <a:pt x="453" y="0"/>
                    <a:pt x="335" y="0"/>
                  </a:cubicBezTo>
                  <a:close/>
                </a:path>
              </a:pathLst>
            </a:custGeom>
            <a:grpFill/>
            <a:ln>
              <a:noFill/>
            </a:ln>
          </p:spPr>
          <p:txBody>
            <a:bodyPr spcFirstLastPara="1" wrap="square" lIns="121900" tIns="121900" rIns="121900" bIns="121900" anchor="ctr" anchorCtr="0">
              <a:noAutofit/>
            </a:bodyPr>
            <a:lstStyle/>
            <a:p>
              <a:endParaRPr sz="2400"/>
            </a:p>
          </p:txBody>
        </p:sp>
        <p:sp>
          <p:nvSpPr>
            <p:cNvPr id="34" name="Google Shape;706;p47">
              <a:extLst>
                <a:ext uri="{FF2B5EF4-FFF2-40B4-BE49-F238E27FC236}">
                  <a16:creationId xmlns:a16="http://schemas.microsoft.com/office/drawing/2014/main" id="{9C38C5B3-4F6B-6113-EB5A-2F89DFFC69FE}"/>
                </a:ext>
              </a:extLst>
            </p:cNvPr>
            <p:cNvSpPr/>
            <p:nvPr/>
          </p:nvSpPr>
          <p:spPr>
            <a:xfrm>
              <a:off x="7978144" y="1320374"/>
              <a:ext cx="445655" cy="370278"/>
            </a:xfrm>
            <a:custGeom>
              <a:avLst/>
              <a:gdLst/>
              <a:ahLst/>
              <a:cxnLst/>
              <a:rect l="l" t="t" r="r" b="b"/>
              <a:pathLst>
                <a:path w="15047" h="12502" extrusionOk="0">
                  <a:moveTo>
                    <a:pt x="2872" y="833"/>
                  </a:moveTo>
                  <a:cubicBezTo>
                    <a:pt x="3784" y="833"/>
                    <a:pt x="4526" y="1574"/>
                    <a:pt x="4526" y="2486"/>
                  </a:cubicBezTo>
                  <a:cubicBezTo>
                    <a:pt x="4526" y="3398"/>
                    <a:pt x="3784" y="4140"/>
                    <a:pt x="2872" y="4140"/>
                  </a:cubicBezTo>
                  <a:cubicBezTo>
                    <a:pt x="1960" y="4140"/>
                    <a:pt x="1218" y="3398"/>
                    <a:pt x="1218" y="2486"/>
                  </a:cubicBezTo>
                  <a:cubicBezTo>
                    <a:pt x="1218" y="1574"/>
                    <a:pt x="1960" y="833"/>
                    <a:pt x="2872" y="833"/>
                  </a:cubicBezTo>
                  <a:close/>
                  <a:moveTo>
                    <a:pt x="12176" y="833"/>
                  </a:moveTo>
                  <a:cubicBezTo>
                    <a:pt x="13088" y="833"/>
                    <a:pt x="13829" y="1574"/>
                    <a:pt x="13829" y="2486"/>
                  </a:cubicBezTo>
                  <a:cubicBezTo>
                    <a:pt x="13829" y="3398"/>
                    <a:pt x="13088" y="4140"/>
                    <a:pt x="12176" y="4140"/>
                  </a:cubicBezTo>
                  <a:cubicBezTo>
                    <a:pt x="11264" y="4140"/>
                    <a:pt x="10522" y="3398"/>
                    <a:pt x="10522" y="2486"/>
                  </a:cubicBezTo>
                  <a:cubicBezTo>
                    <a:pt x="10522" y="1574"/>
                    <a:pt x="11264" y="833"/>
                    <a:pt x="12176" y="833"/>
                  </a:cubicBezTo>
                  <a:close/>
                  <a:moveTo>
                    <a:pt x="7555" y="594"/>
                  </a:moveTo>
                  <a:cubicBezTo>
                    <a:pt x="8513" y="594"/>
                    <a:pt x="9421" y="991"/>
                    <a:pt x="10073" y="1686"/>
                  </a:cubicBezTo>
                  <a:cubicBezTo>
                    <a:pt x="9979" y="1935"/>
                    <a:pt x="9927" y="2202"/>
                    <a:pt x="9927" y="2484"/>
                  </a:cubicBezTo>
                  <a:cubicBezTo>
                    <a:pt x="9927" y="3081"/>
                    <a:pt x="10161" y="3624"/>
                    <a:pt x="10542" y="4026"/>
                  </a:cubicBezTo>
                  <a:cubicBezTo>
                    <a:pt x="10276" y="4140"/>
                    <a:pt x="10038" y="4308"/>
                    <a:pt x="9839" y="4526"/>
                  </a:cubicBezTo>
                  <a:cubicBezTo>
                    <a:pt x="9495" y="4903"/>
                    <a:pt x="9304" y="5392"/>
                    <a:pt x="9304" y="5904"/>
                  </a:cubicBezTo>
                  <a:lnTo>
                    <a:pt x="9304" y="7011"/>
                  </a:lnTo>
                  <a:cubicBezTo>
                    <a:pt x="8775" y="7325"/>
                    <a:pt x="8175" y="7489"/>
                    <a:pt x="7555" y="7489"/>
                  </a:cubicBezTo>
                  <a:cubicBezTo>
                    <a:pt x="6909" y="7489"/>
                    <a:pt x="6286" y="7312"/>
                    <a:pt x="5743" y="6974"/>
                  </a:cubicBezTo>
                  <a:lnTo>
                    <a:pt x="5743" y="5909"/>
                  </a:lnTo>
                  <a:cubicBezTo>
                    <a:pt x="5743" y="5396"/>
                    <a:pt x="5553" y="4906"/>
                    <a:pt x="5205" y="4527"/>
                  </a:cubicBezTo>
                  <a:cubicBezTo>
                    <a:pt x="5008" y="4310"/>
                    <a:pt x="4768" y="4141"/>
                    <a:pt x="4502" y="4029"/>
                  </a:cubicBezTo>
                  <a:cubicBezTo>
                    <a:pt x="4883" y="3625"/>
                    <a:pt x="5118" y="3082"/>
                    <a:pt x="5118" y="2486"/>
                  </a:cubicBezTo>
                  <a:cubicBezTo>
                    <a:pt x="5118" y="2224"/>
                    <a:pt x="5075" y="1972"/>
                    <a:pt x="4992" y="1738"/>
                  </a:cubicBezTo>
                  <a:cubicBezTo>
                    <a:pt x="5645" y="1010"/>
                    <a:pt x="6572" y="594"/>
                    <a:pt x="7555" y="594"/>
                  </a:cubicBezTo>
                  <a:close/>
                  <a:moveTo>
                    <a:pt x="3919" y="4475"/>
                  </a:moveTo>
                  <a:cubicBezTo>
                    <a:pt x="4627" y="4581"/>
                    <a:pt x="5152" y="5184"/>
                    <a:pt x="5152" y="5909"/>
                  </a:cubicBezTo>
                  <a:lnTo>
                    <a:pt x="5152" y="7766"/>
                  </a:lnTo>
                  <a:lnTo>
                    <a:pt x="5147" y="7766"/>
                  </a:lnTo>
                  <a:cubicBezTo>
                    <a:pt x="5147" y="7923"/>
                    <a:pt x="5020" y="8050"/>
                    <a:pt x="4863" y="8050"/>
                  </a:cubicBezTo>
                  <a:cubicBezTo>
                    <a:pt x="4708" y="8050"/>
                    <a:pt x="4579" y="7923"/>
                    <a:pt x="4579" y="7766"/>
                  </a:cubicBezTo>
                  <a:cubicBezTo>
                    <a:pt x="4579" y="7754"/>
                    <a:pt x="4579" y="7739"/>
                    <a:pt x="4577" y="7726"/>
                  </a:cubicBezTo>
                  <a:lnTo>
                    <a:pt x="4577" y="6545"/>
                  </a:lnTo>
                  <a:cubicBezTo>
                    <a:pt x="4577" y="6380"/>
                    <a:pt x="4444" y="6248"/>
                    <a:pt x="4280" y="6248"/>
                  </a:cubicBezTo>
                  <a:cubicBezTo>
                    <a:pt x="4116" y="6248"/>
                    <a:pt x="3984" y="6381"/>
                    <a:pt x="3984" y="6545"/>
                  </a:cubicBezTo>
                  <a:lnTo>
                    <a:pt x="3984" y="7868"/>
                  </a:lnTo>
                  <a:lnTo>
                    <a:pt x="1758" y="7868"/>
                  </a:lnTo>
                  <a:lnTo>
                    <a:pt x="1758" y="6545"/>
                  </a:lnTo>
                  <a:cubicBezTo>
                    <a:pt x="1758" y="6380"/>
                    <a:pt x="1624" y="6248"/>
                    <a:pt x="1462" y="6248"/>
                  </a:cubicBezTo>
                  <a:cubicBezTo>
                    <a:pt x="1297" y="6248"/>
                    <a:pt x="1165" y="6381"/>
                    <a:pt x="1165" y="6545"/>
                  </a:cubicBezTo>
                  <a:lnTo>
                    <a:pt x="1165" y="7766"/>
                  </a:lnTo>
                  <a:cubicBezTo>
                    <a:pt x="1165" y="7923"/>
                    <a:pt x="1038" y="8050"/>
                    <a:pt x="881" y="8050"/>
                  </a:cubicBezTo>
                  <a:cubicBezTo>
                    <a:pt x="726" y="8050"/>
                    <a:pt x="597" y="7923"/>
                    <a:pt x="597" y="7766"/>
                  </a:cubicBezTo>
                  <a:lnTo>
                    <a:pt x="597" y="5909"/>
                  </a:lnTo>
                  <a:cubicBezTo>
                    <a:pt x="597" y="5184"/>
                    <a:pt x="1121" y="4581"/>
                    <a:pt x="1830" y="4475"/>
                  </a:cubicBezTo>
                  <a:cubicBezTo>
                    <a:pt x="2058" y="4597"/>
                    <a:pt x="2312" y="4678"/>
                    <a:pt x="2576" y="4714"/>
                  </a:cubicBezTo>
                  <a:lnTo>
                    <a:pt x="2576" y="5688"/>
                  </a:lnTo>
                  <a:cubicBezTo>
                    <a:pt x="2576" y="5853"/>
                    <a:pt x="2710" y="5985"/>
                    <a:pt x="2874" y="5985"/>
                  </a:cubicBezTo>
                  <a:cubicBezTo>
                    <a:pt x="3039" y="5985"/>
                    <a:pt x="3169" y="5852"/>
                    <a:pt x="3169" y="5688"/>
                  </a:cubicBezTo>
                  <a:lnTo>
                    <a:pt x="3169" y="4714"/>
                  </a:lnTo>
                  <a:cubicBezTo>
                    <a:pt x="3436" y="4678"/>
                    <a:pt x="3690" y="4597"/>
                    <a:pt x="3919" y="4475"/>
                  </a:cubicBezTo>
                  <a:close/>
                  <a:moveTo>
                    <a:pt x="13225" y="4475"/>
                  </a:moveTo>
                  <a:cubicBezTo>
                    <a:pt x="13933" y="4581"/>
                    <a:pt x="14457" y="5184"/>
                    <a:pt x="14457" y="5909"/>
                  </a:cubicBezTo>
                  <a:lnTo>
                    <a:pt x="14457" y="7766"/>
                  </a:lnTo>
                  <a:lnTo>
                    <a:pt x="14454" y="7766"/>
                  </a:lnTo>
                  <a:cubicBezTo>
                    <a:pt x="14454" y="7923"/>
                    <a:pt x="14325" y="8050"/>
                    <a:pt x="14170" y="8050"/>
                  </a:cubicBezTo>
                  <a:cubicBezTo>
                    <a:pt x="14013" y="8050"/>
                    <a:pt x="13886" y="7923"/>
                    <a:pt x="13886" y="7766"/>
                  </a:cubicBezTo>
                  <a:cubicBezTo>
                    <a:pt x="13886" y="7754"/>
                    <a:pt x="13886" y="7739"/>
                    <a:pt x="13883" y="7726"/>
                  </a:cubicBezTo>
                  <a:lnTo>
                    <a:pt x="13883" y="6545"/>
                  </a:lnTo>
                  <a:cubicBezTo>
                    <a:pt x="13883" y="6380"/>
                    <a:pt x="13749" y="6248"/>
                    <a:pt x="13587" y="6248"/>
                  </a:cubicBezTo>
                  <a:cubicBezTo>
                    <a:pt x="13423" y="6248"/>
                    <a:pt x="13290" y="6381"/>
                    <a:pt x="13290" y="6545"/>
                  </a:cubicBezTo>
                  <a:lnTo>
                    <a:pt x="13290" y="7868"/>
                  </a:lnTo>
                  <a:lnTo>
                    <a:pt x="11065" y="7868"/>
                  </a:lnTo>
                  <a:lnTo>
                    <a:pt x="11065" y="6545"/>
                  </a:lnTo>
                  <a:cubicBezTo>
                    <a:pt x="11065" y="6380"/>
                    <a:pt x="10931" y="6248"/>
                    <a:pt x="10768" y="6248"/>
                  </a:cubicBezTo>
                  <a:cubicBezTo>
                    <a:pt x="10602" y="6248"/>
                    <a:pt x="10472" y="6381"/>
                    <a:pt x="10472" y="6545"/>
                  </a:cubicBezTo>
                  <a:lnTo>
                    <a:pt x="10472" y="7766"/>
                  </a:lnTo>
                  <a:cubicBezTo>
                    <a:pt x="10472" y="7923"/>
                    <a:pt x="10343" y="8050"/>
                    <a:pt x="10188" y="8050"/>
                  </a:cubicBezTo>
                  <a:cubicBezTo>
                    <a:pt x="10031" y="8050"/>
                    <a:pt x="9904" y="7923"/>
                    <a:pt x="9904" y="7766"/>
                  </a:cubicBezTo>
                  <a:lnTo>
                    <a:pt x="9904" y="5909"/>
                  </a:lnTo>
                  <a:cubicBezTo>
                    <a:pt x="9904" y="5184"/>
                    <a:pt x="10427" y="4581"/>
                    <a:pt x="11135" y="4475"/>
                  </a:cubicBezTo>
                  <a:cubicBezTo>
                    <a:pt x="11365" y="4597"/>
                    <a:pt x="11618" y="4678"/>
                    <a:pt x="11883" y="4714"/>
                  </a:cubicBezTo>
                  <a:lnTo>
                    <a:pt x="11883" y="6670"/>
                  </a:lnTo>
                  <a:cubicBezTo>
                    <a:pt x="11883" y="6836"/>
                    <a:pt x="12017" y="6966"/>
                    <a:pt x="12179" y="6966"/>
                  </a:cubicBezTo>
                  <a:cubicBezTo>
                    <a:pt x="12343" y="6966"/>
                    <a:pt x="12476" y="6832"/>
                    <a:pt x="12476" y="6670"/>
                  </a:cubicBezTo>
                  <a:lnTo>
                    <a:pt x="12476" y="4714"/>
                  </a:lnTo>
                  <a:cubicBezTo>
                    <a:pt x="12743" y="4678"/>
                    <a:pt x="12996" y="4597"/>
                    <a:pt x="13225" y="4475"/>
                  </a:cubicBezTo>
                  <a:close/>
                  <a:moveTo>
                    <a:pt x="3983" y="8464"/>
                  </a:moveTo>
                  <a:lnTo>
                    <a:pt x="3983" y="11910"/>
                  </a:lnTo>
                  <a:lnTo>
                    <a:pt x="3166" y="11910"/>
                  </a:lnTo>
                  <a:lnTo>
                    <a:pt x="3166" y="9537"/>
                  </a:lnTo>
                  <a:cubicBezTo>
                    <a:pt x="3166" y="9371"/>
                    <a:pt x="3032" y="9241"/>
                    <a:pt x="2870" y="9241"/>
                  </a:cubicBezTo>
                  <a:cubicBezTo>
                    <a:pt x="2707" y="9241"/>
                    <a:pt x="2573" y="9375"/>
                    <a:pt x="2573" y="9537"/>
                  </a:cubicBezTo>
                  <a:lnTo>
                    <a:pt x="2573" y="11910"/>
                  </a:lnTo>
                  <a:lnTo>
                    <a:pt x="1756" y="11910"/>
                  </a:lnTo>
                  <a:lnTo>
                    <a:pt x="1756" y="8464"/>
                  </a:lnTo>
                  <a:close/>
                  <a:moveTo>
                    <a:pt x="7555" y="1"/>
                  </a:moveTo>
                  <a:cubicBezTo>
                    <a:pt x="6475" y="1"/>
                    <a:pt x="5454" y="427"/>
                    <a:pt x="4701" y="1180"/>
                  </a:cubicBezTo>
                  <a:cubicBezTo>
                    <a:pt x="4293" y="609"/>
                    <a:pt x="3625" y="236"/>
                    <a:pt x="2872" y="236"/>
                  </a:cubicBezTo>
                  <a:cubicBezTo>
                    <a:pt x="1631" y="236"/>
                    <a:pt x="622" y="1245"/>
                    <a:pt x="622" y="2486"/>
                  </a:cubicBezTo>
                  <a:cubicBezTo>
                    <a:pt x="622" y="3082"/>
                    <a:pt x="856" y="3625"/>
                    <a:pt x="1238" y="4029"/>
                  </a:cubicBezTo>
                  <a:cubicBezTo>
                    <a:pt x="973" y="4141"/>
                    <a:pt x="734" y="4310"/>
                    <a:pt x="535" y="4527"/>
                  </a:cubicBezTo>
                  <a:cubicBezTo>
                    <a:pt x="191" y="4906"/>
                    <a:pt x="1" y="5394"/>
                    <a:pt x="1" y="5905"/>
                  </a:cubicBezTo>
                  <a:lnTo>
                    <a:pt x="1" y="7764"/>
                  </a:lnTo>
                  <a:cubicBezTo>
                    <a:pt x="1" y="8249"/>
                    <a:pt x="395" y="8643"/>
                    <a:pt x="879" y="8643"/>
                  </a:cubicBezTo>
                  <a:cubicBezTo>
                    <a:pt x="979" y="8643"/>
                    <a:pt x="1073" y="8626"/>
                    <a:pt x="1163" y="8594"/>
                  </a:cubicBezTo>
                  <a:lnTo>
                    <a:pt x="1163" y="12206"/>
                  </a:lnTo>
                  <a:cubicBezTo>
                    <a:pt x="1163" y="12369"/>
                    <a:pt x="1297" y="12501"/>
                    <a:pt x="1460" y="12501"/>
                  </a:cubicBezTo>
                  <a:lnTo>
                    <a:pt x="4280" y="12501"/>
                  </a:lnTo>
                  <a:cubicBezTo>
                    <a:pt x="4445" y="12501"/>
                    <a:pt x="4577" y="12368"/>
                    <a:pt x="4577" y="12206"/>
                  </a:cubicBezTo>
                  <a:lnTo>
                    <a:pt x="4577" y="8594"/>
                  </a:lnTo>
                  <a:cubicBezTo>
                    <a:pt x="4667" y="8626"/>
                    <a:pt x="4763" y="8643"/>
                    <a:pt x="4863" y="8643"/>
                  </a:cubicBezTo>
                  <a:cubicBezTo>
                    <a:pt x="5347" y="8643"/>
                    <a:pt x="5743" y="8249"/>
                    <a:pt x="5743" y="7764"/>
                  </a:cubicBezTo>
                  <a:lnTo>
                    <a:pt x="5743" y="7654"/>
                  </a:lnTo>
                  <a:cubicBezTo>
                    <a:pt x="6303" y="7935"/>
                    <a:pt x="6921" y="8082"/>
                    <a:pt x="7555" y="8082"/>
                  </a:cubicBezTo>
                  <a:cubicBezTo>
                    <a:pt x="8165" y="8082"/>
                    <a:pt x="8760" y="7946"/>
                    <a:pt x="9303" y="7684"/>
                  </a:cubicBezTo>
                  <a:lnTo>
                    <a:pt x="9303" y="7764"/>
                  </a:lnTo>
                  <a:cubicBezTo>
                    <a:pt x="9303" y="8249"/>
                    <a:pt x="9697" y="8643"/>
                    <a:pt x="10181" y="8643"/>
                  </a:cubicBezTo>
                  <a:cubicBezTo>
                    <a:pt x="10281" y="8643"/>
                    <a:pt x="10375" y="8626"/>
                    <a:pt x="10465" y="8594"/>
                  </a:cubicBezTo>
                  <a:lnTo>
                    <a:pt x="10465" y="9052"/>
                  </a:lnTo>
                  <a:cubicBezTo>
                    <a:pt x="10465" y="9217"/>
                    <a:pt x="10599" y="9349"/>
                    <a:pt x="10762" y="9349"/>
                  </a:cubicBezTo>
                  <a:cubicBezTo>
                    <a:pt x="10926" y="9349"/>
                    <a:pt x="11058" y="9216"/>
                    <a:pt x="11058" y="9052"/>
                  </a:cubicBezTo>
                  <a:lnTo>
                    <a:pt x="11058" y="8461"/>
                  </a:lnTo>
                  <a:lnTo>
                    <a:pt x="13285" y="8461"/>
                  </a:lnTo>
                  <a:lnTo>
                    <a:pt x="13285" y="11908"/>
                  </a:lnTo>
                  <a:lnTo>
                    <a:pt x="12468" y="11908"/>
                  </a:lnTo>
                  <a:lnTo>
                    <a:pt x="12468" y="9535"/>
                  </a:lnTo>
                  <a:cubicBezTo>
                    <a:pt x="12468" y="9369"/>
                    <a:pt x="12334" y="9238"/>
                    <a:pt x="12171" y="9238"/>
                  </a:cubicBezTo>
                  <a:cubicBezTo>
                    <a:pt x="12009" y="9238"/>
                    <a:pt x="11875" y="9371"/>
                    <a:pt x="11875" y="9535"/>
                  </a:cubicBezTo>
                  <a:lnTo>
                    <a:pt x="11875" y="11908"/>
                  </a:lnTo>
                  <a:lnTo>
                    <a:pt x="11058" y="11908"/>
                  </a:lnTo>
                  <a:lnTo>
                    <a:pt x="11058" y="11462"/>
                  </a:lnTo>
                  <a:cubicBezTo>
                    <a:pt x="11058" y="11297"/>
                    <a:pt x="10925" y="11165"/>
                    <a:pt x="10762" y="11165"/>
                  </a:cubicBezTo>
                  <a:cubicBezTo>
                    <a:pt x="10597" y="11165"/>
                    <a:pt x="10465" y="11299"/>
                    <a:pt x="10465" y="11462"/>
                  </a:cubicBezTo>
                  <a:lnTo>
                    <a:pt x="10465" y="12206"/>
                  </a:lnTo>
                  <a:cubicBezTo>
                    <a:pt x="10465" y="12369"/>
                    <a:pt x="10599" y="12501"/>
                    <a:pt x="10762" y="12501"/>
                  </a:cubicBezTo>
                  <a:lnTo>
                    <a:pt x="13582" y="12501"/>
                  </a:lnTo>
                  <a:cubicBezTo>
                    <a:pt x="13747" y="12501"/>
                    <a:pt x="13879" y="12368"/>
                    <a:pt x="13879" y="12206"/>
                  </a:cubicBezTo>
                  <a:lnTo>
                    <a:pt x="13879" y="8594"/>
                  </a:lnTo>
                  <a:cubicBezTo>
                    <a:pt x="13970" y="8626"/>
                    <a:pt x="14065" y="8643"/>
                    <a:pt x="14165" y="8643"/>
                  </a:cubicBezTo>
                  <a:cubicBezTo>
                    <a:pt x="14649" y="8643"/>
                    <a:pt x="15044" y="8249"/>
                    <a:pt x="15044" y="7764"/>
                  </a:cubicBezTo>
                  <a:lnTo>
                    <a:pt x="15044" y="5905"/>
                  </a:lnTo>
                  <a:cubicBezTo>
                    <a:pt x="15047" y="5394"/>
                    <a:pt x="14856" y="4906"/>
                    <a:pt x="14512" y="4527"/>
                  </a:cubicBezTo>
                  <a:cubicBezTo>
                    <a:pt x="14314" y="4310"/>
                    <a:pt x="14073" y="4141"/>
                    <a:pt x="13807" y="4029"/>
                  </a:cubicBezTo>
                  <a:cubicBezTo>
                    <a:pt x="14188" y="3625"/>
                    <a:pt x="14424" y="3082"/>
                    <a:pt x="14424" y="2486"/>
                  </a:cubicBezTo>
                  <a:cubicBezTo>
                    <a:pt x="14424" y="1245"/>
                    <a:pt x="13415" y="236"/>
                    <a:pt x="12176" y="236"/>
                  </a:cubicBezTo>
                  <a:cubicBezTo>
                    <a:pt x="11439" y="236"/>
                    <a:pt x="10783" y="594"/>
                    <a:pt x="10372" y="1143"/>
                  </a:cubicBezTo>
                  <a:cubicBezTo>
                    <a:pt x="9620" y="413"/>
                    <a:pt x="8613" y="1"/>
                    <a:pt x="7555" y="1"/>
                  </a:cubicBezTo>
                  <a:close/>
                </a:path>
              </a:pathLst>
            </a:custGeom>
            <a:grpFill/>
            <a:ln>
              <a:noFill/>
            </a:ln>
          </p:spPr>
          <p:txBody>
            <a:bodyPr spcFirstLastPara="1" wrap="square" lIns="121900" tIns="121900" rIns="121900" bIns="121900" anchor="ctr" anchorCtr="0">
              <a:noAutofit/>
            </a:bodyPr>
            <a:lstStyle/>
            <a:p>
              <a:endParaRPr sz="2400"/>
            </a:p>
          </p:txBody>
        </p:sp>
        <p:sp>
          <p:nvSpPr>
            <p:cNvPr id="35" name="Google Shape;707;p47">
              <a:extLst>
                <a:ext uri="{FF2B5EF4-FFF2-40B4-BE49-F238E27FC236}">
                  <a16:creationId xmlns:a16="http://schemas.microsoft.com/office/drawing/2014/main" id="{5E3E225B-6502-7082-F9A3-414BA4AFE4C6}"/>
                </a:ext>
              </a:extLst>
            </p:cNvPr>
            <p:cNvSpPr/>
            <p:nvPr/>
          </p:nvSpPr>
          <p:spPr>
            <a:xfrm>
              <a:off x="8286847" y="1615187"/>
              <a:ext cx="20110" cy="17889"/>
            </a:xfrm>
            <a:custGeom>
              <a:avLst/>
              <a:gdLst/>
              <a:ahLst/>
              <a:cxnLst/>
              <a:rect l="l" t="t" r="r" b="b"/>
              <a:pathLst>
                <a:path w="679" h="604" extrusionOk="0">
                  <a:moveTo>
                    <a:pt x="339" y="1"/>
                  </a:moveTo>
                  <a:cubicBezTo>
                    <a:pt x="301" y="1"/>
                    <a:pt x="263" y="8"/>
                    <a:pt x="226" y="23"/>
                  </a:cubicBezTo>
                  <a:cubicBezTo>
                    <a:pt x="74" y="85"/>
                    <a:pt x="0" y="259"/>
                    <a:pt x="62" y="409"/>
                  </a:cubicBezTo>
                  <a:lnTo>
                    <a:pt x="67" y="418"/>
                  </a:lnTo>
                  <a:cubicBezTo>
                    <a:pt x="114" y="533"/>
                    <a:pt x="226" y="603"/>
                    <a:pt x="343" y="603"/>
                  </a:cubicBezTo>
                  <a:cubicBezTo>
                    <a:pt x="381" y="603"/>
                    <a:pt x="418" y="598"/>
                    <a:pt x="453" y="583"/>
                  </a:cubicBezTo>
                  <a:cubicBezTo>
                    <a:pt x="605" y="520"/>
                    <a:pt x="679" y="348"/>
                    <a:pt x="617" y="197"/>
                  </a:cubicBezTo>
                  <a:lnTo>
                    <a:pt x="612" y="186"/>
                  </a:lnTo>
                  <a:cubicBezTo>
                    <a:pt x="565" y="71"/>
                    <a:pt x="455" y="1"/>
                    <a:pt x="339" y="1"/>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36" name="Google Shape;708;p47">
            <a:extLst>
              <a:ext uri="{FF2B5EF4-FFF2-40B4-BE49-F238E27FC236}">
                <a16:creationId xmlns:a16="http://schemas.microsoft.com/office/drawing/2014/main" id="{0FA56FD6-9E86-AC60-F033-33AC6B2D8766}"/>
              </a:ext>
            </a:extLst>
          </p:cNvPr>
          <p:cNvGrpSpPr/>
          <p:nvPr/>
        </p:nvGrpSpPr>
        <p:grpSpPr>
          <a:xfrm>
            <a:off x="5819838" y="1971068"/>
            <a:ext cx="545159" cy="548571"/>
            <a:chOff x="4751228" y="1282937"/>
            <a:chExt cx="445003" cy="445655"/>
          </a:xfrm>
          <a:solidFill>
            <a:srgbClr val="3DA6DB"/>
          </a:solidFill>
        </p:grpSpPr>
        <p:sp>
          <p:nvSpPr>
            <p:cNvPr id="37" name="Google Shape;709;p47">
              <a:extLst>
                <a:ext uri="{FF2B5EF4-FFF2-40B4-BE49-F238E27FC236}">
                  <a16:creationId xmlns:a16="http://schemas.microsoft.com/office/drawing/2014/main" id="{D03C7E12-11A1-08B5-1BE8-E6EAF96EF969}"/>
                </a:ext>
              </a:extLst>
            </p:cNvPr>
            <p:cNvSpPr/>
            <p:nvPr/>
          </p:nvSpPr>
          <p:spPr>
            <a:xfrm>
              <a:off x="4751228" y="1282937"/>
              <a:ext cx="445003" cy="445003"/>
            </a:xfrm>
            <a:custGeom>
              <a:avLst/>
              <a:gdLst/>
              <a:ahLst/>
              <a:cxnLst/>
              <a:rect l="l" t="t" r="r" b="b"/>
              <a:pathLst>
                <a:path w="15025" h="15025" extrusionOk="0">
                  <a:moveTo>
                    <a:pt x="3304" y="595"/>
                  </a:moveTo>
                  <a:cubicBezTo>
                    <a:pt x="4398" y="595"/>
                    <a:pt x="5290" y="1483"/>
                    <a:pt x="5290" y="2579"/>
                  </a:cubicBezTo>
                  <a:cubicBezTo>
                    <a:pt x="5290" y="3673"/>
                    <a:pt x="4400" y="4562"/>
                    <a:pt x="3304" y="4562"/>
                  </a:cubicBezTo>
                  <a:cubicBezTo>
                    <a:pt x="2212" y="4562"/>
                    <a:pt x="1320" y="3673"/>
                    <a:pt x="1320" y="2579"/>
                  </a:cubicBezTo>
                  <a:cubicBezTo>
                    <a:pt x="1320" y="1483"/>
                    <a:pt x="2210" y="595"/>
                    <a:pt x="3304" y="595"/>
                  </a:cubicBezTo>
                  <a:close/>
                  <a:moveTo>
                    <a:pt x="14430" y="2066"/>
                  </a:moveTo>
                  <a:lnTo>
                    <a:pt x="14430" y="8380"/>
                  </a:lnTo>
                  <a:lnTo>
                    <a:pt x="5252" y="8380"/>
                  </a:lnTo>
                  <a:lnTo>
                    <a:pt x="5252" y="6640"/>
                  </a:lnTo>
                  <a:cubicBezTo>
                    <a:pt x="5252" y="6292"/>
                    <a:pt x="5534" y="6012"/>
                    <a:pt x="5880" y="6012"/>
                  </a:cubicBezTo>
                  <a:lnTo>
                    <a:pt x="8198" y="6012"/>
                  </a:lnTo>
                  <a:cubicBezTo>
                    <a:pt x="8733" y="6012"/>
                    <a:pt x="9169" y="5574"/>
                    <a:pt x="9169" y="5040"/>
                  </a:cubicBezTo>
                  <a:cubicBezTo>
                    <a:pt x="9169" y="4505"/>
                    <a:pt x="8733" y="4069"/>
                    <a:pt x="8198" y="4069"/>
                  </a:cubicBezTo>
                  <a:lnTo>
                    <a:pt x="5404" y="4069"/>
                  </a:lnTo>
                  <a:cubicBezTo>
                    <a:pt x="5704" y="3648"/>
                    <a:pt x="5882" y="3132"/>
                    <a:pt x="5882" y="2574"/>
                  </a:cubicBezTo>
                  <a:cubicBezTo>
                    <a:pt x="5882" y="2400"/>
                    <a:pt x="5865" y="2232"/>
                    <a:pt x="5833" y="2066"/>
                  </a:cubicBezTo>
                  <a:close/>
                  <a:moveTo>
                    <a:pt x="8193" y="4662"/>
                  </a:moveTo>
                  <a:cubicBezTo>
                    <a:pt x="8402" y="4662"/>
                    <a:pt x="8572" y="4831"/>
                    <a:pt x="8572" y="5040"/>
                  </a:cubicBezTo>
                  <a:cubicBezTo>
                    <a:pt x="8572" y="5248"/>
                    <a:pt x="8402" y="5419"/>
                    <a:pt x="8193" y="5419"/>
                  </a:cubicBezTo>
                  <a:lnTo>
                    <a:pt x="5876" y="5419"/>
                  </a:lnTo>
                  <a:cubicBezTo>
                    <a:pt x="5203" y="5419"/>
                    <a:pt x="4657" y="5965"/>
                    <a:pt x="4657" y="6638"/>
                  </a:cubicBezTo>
                  <a:lnTo>
                    <a:pt x="4657" y="8920"/>
                  </a:lnTo>
                  <a:lnTo>
                    <a:pt x="1951" y="8920"/>
                  </a:lnTo>
                  <a:lnTo>
                    <a:pt x="1951" y="7323"/>
                  </a:lnTo>
                  <a:cubicBezTo>
                    <a:pt x="1951" y="7159"/>
                    <a:pt x="1819" y="7026"/>
                    <a:pt x="1654" y="7026"/>
                  </a:cubicBezTo>
                  <a:cubicBezTo>
                    <a:pt x="1492" y="7026"/>
                    <a:pt x="1358" y="7158"/>
                    <a:pt x="1358" y="7323"/>
                  </a:cubicBezTo>
                  <a:lnTo>
                    <a:pt x="1358" y="8751"/>
                  </a:lnTo>
                  <a:cubicBezTo>
                    <a:pt x="1358" y="8962"/>
                    <a:pt x="1186" y="9135"/>
                    <a:pt x="974" y="9135"/>
                  </a:cubicBezTo>
                  <a:cubicBezTo>
                    <a:pt x="764" y="9135"/>
                    <a:pt x="590" y="8963"/>
                    <a:pt x="590" y="8751"/>
                  </a:cubicBezTo>
                  <a:lnTo>
                    <a:pt x="590" y="6576"/>
                  </a:lnTo>
                  <a:cubicBezTo>
                    <a:pt x="590" y="5698"/>
                    <a:pt x="1228" y="4969"/>
                    <a:pt x="2092" y="4848"/>
                  </a:cubicBezTo>
                  <a:cubicBezTo>
                    <a:pt x="2370" y="4998"/>
                    <a:pt x="2680" y="5096"/>
                    <a:pt x="3007" y="5135"/>
                  </a:cubicBezTo>
                  <a:lnTo>
                    <a:pt x="3007" y="6321"/>
                  </a:lnTo>
                  <a:cubicBezTo>
                    <a:pt x="3007" y="6483"/>
                    <a:pt x="3139" y="6616"/>
                    <a:pt x="3304" y="6616"/>
                  </a:cubicBezTo>
                  <a:cubicBezTo>
                    <a:pt x="3466" y="6616"/>
                    <a:pt x="3600" y="6483"/>
                    <a:pt x="3600" y="6321"/>
                  </a:cubicBezTo>
                  <a:lnTo>
                    <a:pt x="3600" y="5135"/>
                  </a:lnTo>
                  <a:cubicBezTo>
                    <a:pt x="4049" y="5081"/>
                    <a:pt x="4465" y="4914"/>
                    <a:pt x="4814" y="4662"/>
                  </a:cubicBezTo>
                  <a:close/>
                  <a:moveTo>
                    <a:pt x="3306" y="0"/>
                  </a:moveTo>
                  <a:cubicBezTo>
                    <a:pt x="1886" y="0"/>
                    <a:pt x="730" y="1156"/>
                    <a:pt x="730" y="2576"/>
                  </a:cubicBezTo>
                  <a:cubicBezTo>
                    <a:pt x="730" y="3289"/>
                    <a:pt x="1019" y="3934"/>
                    <a:pt x="1487" y="4400"/>
                  </a:cubicBezTo>
                  <a:cubicBezTo>
                    <a:pt x="1158" y="4528"/>
                    <a:pt x="857" y="4734"/>
                    <a:pt x="613" y="5001"/>
                  </a:cubicBezTo>
                  <a:cubicBezTo>
                    <a:pt x="217" y="5432"/>
                    <a:pt x="0" y="5992"/>
                    <a:pt x="0" y="6576"/>
                  </a:cubicBezTo>
                  <a:lnTo>
                    <a:pt x="0" y="8751"/>
                  </a:lnTo>
                  <a:cubicBezTo>
                    <a:pt x="0" y="9289"/>
                    <a:pt x="440" y="9725"/>
                    <a:pt x="976" y="9725"/>
                  </a:cubicBezTo>
                  <a:cubicBezTo>
                    <a:pt x="1111" y="9725"/>
                    <a:pt x="1241" y="9698"/>
                    <a:pt x="1360" y="9646"/>
                  </a:cubicBezTo>
                  <a:lnTo>
                    <a:pt x="1360" y="10642"/>
                  </a:lnTo>
                  <a:cubicBezTo>
                    <a:pt x="1360" y="10806"/>
                    <a:pt x="1494" y="10939"/>
                    <a:pt x="1657" y="10939"/>
                  </a:cubicBezTo>
                  <a:cubicBezTo>
                    <a:pt x="1819" y="10939"/>
                    <a:pt x="1953" y="10806"/>
                    <a:pt x="1953" y="10642"/>
                  </a:cubicBezTo>
                  <a:lnTo>
                    <a:pt x="1953" y="9513"/>
                  </a:lnTo>
                  <a:lnTo>
                    <a:pt x="4659" y="9513"/>
                  </a:lnTo>
                  <a:lnTo>
                    <a:pt x="4659" y="14432"/>
                  </a:lnTo>
                  <a:lnTo>
                    <a:pt x="3603" y="14432"/>
                  </a:lnTo>
                  <a:lnTo>
                    <a:pt x="3603" y="10819"/>
                  </a:lnTo>
                  <a:cubicBezTo>
                    <a:pt x="3603" y="10657"/>
                    <a:pt x="3471" y="10523"/>
                    <a:pt x="3306" y="10523"/>
                  </a:cubicBezTo>
                  <a:cubicBezTo>
                    <a:pt x="3144" y="10523"/>
                    <a:pt x="3010" y="10657"/>
                    <a:pt x="3010" y="10819"/>
                  </a:cubicBezTo>
                  <a:lnTo>
                    <a:pt x="3010" y="14432"/>
                  </a:lnTo>
                  <a:lnTo>
                    <a:pt x="1953" y="14432"/>
                  </a:lnTo>
                  <a:lnTo>
                    <a:pt x="1953" y="12985"/>
                  </a:lnTo>
                  <a:cubicBezTo>
                    <a:pt x="1953" y="12822"/>
                    <a:pt x="1821" y="12688"/>
                    <a:pt x="1657" y="12688"/>
                  </a:cubicBezTo>
                  <a:cubicBezTo>
                    <a:pt x="1494" y="12688"/>
                    <a:pt x="1360" y="12822"/>
                    <a:pt x="1360" y="12985"/>
                  </a:cubicBezTo>
                  <a:lnTo>
                    <a:pt x="1360" y="14727"/>
                  </a:lnTo>
                  <a:cubicBezTo>
                    <a:pt x="1360" y="14891"/>
                    <a:pt x="1492" y="15025"/>
                    <a:pt x="1657" y="15025"/>
                  </a:cubicBezTo>
                  <a:lnTo>
                    <a:pt x="4956" y="15025"/>
                  </a:lnTo>
                  <a:cubicBezTo>
                    <a:pt x="5118" y="15025"/>
                    <a:pt x="5252" y="14891"/>
                    <a:pt x="5252" y="14727"/>
                  </a:cubicBezTo>
                  <a:lnTo>
                    <a:pt x="5252" y="9260"/>
                  </a:lnTo>
                  <a:cubicBezTo>
                    <a:pt x="5253" y="9245"/>
                    <a:pt x="5253" y="9230"/>
                    <a:pt x="5253" y="9215"/>
                  </a:cubicBezTo>
                  <a:lnTo>
                    <a:pt x="5253" y="8972"/>
                  </a:lnTo>
                  <a:lnTo>
                    <a:pt x="14729" y="8972"/>
                  </a:lnTo>
                  <a:cubicBezTo>
                    <a:pt x="14891" y="8972"/>
                    <a:pt x="15025" y="8840"/>
                    <a:pt x="15025" y="8676"/>
                  </a:cubicBezTo>
                  <a:lnTo>
                    <a:pt x="15025" y="1772"/>
                  </a:lnTo>
                  <a:cubicBezTo>
                    <a:pt x="15021" y="1612"/>
                    <a:pt x="14890" y="1478"/>
                    <a:pt x="14728" y="1478"/>
                  </a:cubicBezTo>
                  <a:lnTo>
                    <a:pt x="5636" y="1478"/>
                  </a:lnTo>
                  <a:cubicBezTo>
                    <a:pt x="5223" y="605"/>
                    <a:pt x="4333" y="0"/>
                    <a:pt x="3306"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710;p47">
              <a:extLst>
                <a:ext uri="{FF2B5EF4-FFF2-40B4-BE49-F238E27FC236}">
                  <a16:creationId xmlns:a16="http://schemas.microsoft.com/office/drawing/2014/main" id="{42B8382B-DDE9-E25E-98A5-865C7FC2AB3E}"/>
                </a:ext>
              </a:extLst>
            </p:cNvPr>
            <p:cNvSpPr/>
            <p:nvPr/>
          </p:nvSpPr>
          <p:spPr>
            <a:xfrm>
              <a:off x="4790146" y="1624338"/>
              <a:ext cx="20170" cy="17978"/>
            </a:xfrm>
            <a:custGeom>
              <a:avLst/>
              <a:gdLst/>
              <a:ahLst/>
              <a:cxnLst/>
              <a:rect l="l" t="t" r="r" b="b"/>
              <a:pathLst>
                <a:path w="681" h="607" extrusionOk="0">
                  <a:moveTo>
                    <a:pt x="340" y="1"/>
                  </a:moveTo>
                  <a:cubicBezTo>
                    <a:pt x="302" y="1"/>
                    <a:pt x="264" y="8"/>
                    <a:pt x="226" y="24"/>
                  </a:cubicBezTo>
                  <a:cubicBezTo>
                    <a:pt x="73" y="84"/>
                    <a:pt x="1" y="257"/>
                    <a:pt x="63" y="409"/>
                  </a:cubicBezTo>
                  <a:lnTo>
                    <a:pt x="71" y="419"/>
                  </a:lnTo>
                  <a:cubicBezTo>
                    <a:pt x="118" y="535"/>
                    <a:pt x="228" y="606"/>
                    <a:pt x="345" y="606"/>
                  </a:cubicBezTo>
                  <a:cubicBezTo>
                    <a:pt x="382" y="606"/>
                    <a:pt x="420" y="600"/>
                    <a:pt x="455" y="585"/>
                  </a:cubicBezTo>
                  <a:cubicBezTo>
                    <a:pt x="607" y="525"/>
                    <a:pt x="681" y="351"/>
                    <a:pt x="619" y="199"/>
                  </a:cubicBezTo>
                  <a:lnTo>
                    <a:pt x="612" y="186"/>
                  </a:lnTo>
                  <a:cubicBezTo>
                    <a:pt x="567" y="71"/>
                    <a:pt x="456" y="1"/>
                    <a:pt x="340" y="1"/>
                  </a:cubicBezTo>
                  <a:close/>
                </a:path>
              </a:pathLst>
            </a:custGeom>
            <a:grpFill/>
            <a:ln>
              <a:noFill/>
            </a:ln>
          </p:spPr>
          <p:txBody>
            <a:bodyPr spcFirstLastPara="1" wrap="square" lIns="121900" tIns="121900" rIns="121900" bIns="121900" anchor="ctr" anchorCtr="0">
              <a:noAutofit/>
            </a:bodyPr>
            <a:lstStyle/>
            <a:p>
              <a:endParaRPr sz="2400"/>
            </a:p>
          </p:txBody>
        </p:sp>
        <p:sp>
          <p:nvSpPr>
            <p:cNvPr id="39" name="Google Shape;711;p47">
              <a:extLst>
                <a:ext uri="{FF2B5EF4-FFF2-40B4-BE49-F238E27FC236}">
                  <a16:creationId xmlns:a16="http://schemas.microsoft.com/office/drawing/2014/main" id="{AF3D5B78-60EA-9851-66CB-D1A0D131D9B6}"/>
                </a:ext>
              </a:extLst>
            </p:cNvPr>
            <p:cNvSpPr/>
            <p:nvPr/>
          </p:nvSpPr>
          <p:spPr>
            <a:xfrm>
              <a:off x="5003866" y="1476547"/>
              <a:ext cx="20110" cy="18007"/>
            </a:xfrm>
            <a:custGeom>
              <a:avLst/>
              <a:gdLst/>
              <a:ahLst/>
              <a:cxnLst/>
              <a:rect l="l" t="t" r="r" b="b"/>
              <a:pathLst>
                <a:path w="679" h="608" extrusionOk="0">
                  <a:moveTo>
                    <a:pt x="338" y="1"/>
                  </a:moveTo>
                  <a:cubicBezTo>
                    <a:pt x="301" y="1"/>
                    <a:pt x="263" y="8"/>
                    <a:pt x="226" y="23"/>
                  </a:cubicBezTo>
                  <a:cubicBezTo>
                    <a:pt x="72" y="84"/>
                    <a:pt x="1" y="256"/>
                    <a:pt x="62" y="410"/>
                  </a:cubicBezTo>
                  <a:lnTo>
                    <a:pt x="69" y="422"/>
                  </a:lnTo>
                  <a:cubicBezTo>
                    <a:pt x="114" y="537"/>
                    <a:pt x="226" y="607"/>
                    <a:pt x="343" y="607"/>
                  </a:cubicBezTo>
                  <a:cubicBezTo>
                    <a:pt x="380" y="607"/>
                    <a:pt x="418" y="602"/>
                    <a:pt x="453" y="587"/>
                  </a:cubicBezTo>
                  <a:cubicBezTo>
                    <a:pt x="605" y="527"/>
                    <a:pt x="679" y="353"/>
                    <a:pt x="615" y="201"/>
                  </a:cubicBezTo>
                  <a:lnTo>
                    <a:pt x="612" y="186"/>
                  </a:lnTo>
                  <a:cubicBezTo>
                    <a:pt x="566" y="71"/>
                    <a:pt x="455" y="1"/>
                    <a:pt x="338" y="1"/>
                  </a:cubicBezTo>
                  <a:close/>
                </a:path>
              </a:pathLst>
            </a:custGeom>
            <a:grpFill/>
            <a:ln>
              <a:noFill/>
            </a:ln>
          </p:spPr>
          <p:txBody>
            <a:bodyPr spcFirstLastPara="1" wrap="square" lIns="121900" tIns="121900" rIns="121900" bIns="121900" anchor="ctr" anchorCtr="0">
              <a:noAutofit/>
            </a:bodyPr>
            <a:lstStyle/>
            <a:p>
              <a:endParaRPr sz="2400"/>
            </a:p>
          </p:txBody>
        </p:sp>
        <p:sp>
          <p:nvSpPr>
            <p:cNvPr id="40" name="Google Shape;712;p47">
              <a:extLst>
                <a:ext uri="{FF2B5EF4-FFF2-40B4-BE49-F238E27FC236}">
                  <a16:creationId xmlns:a16="http://schemas.microsoft.com/office/drawing/2014/main" id="{55B141E6-2A6B-2198-E066-6EC5C9B7CDA2}"/>
                </a:ext>
              </a:extLst>
            </p:cNvPr>
            <p:cNvSpPr/>
            <p:nvPr/>
          </p:nvSpPr>
          <p:spPr>
            <a:xfrm>
              <a:off x="5039880" y="1476695"/>
              <a:ext cx="125193" cy="17593"/>
            </a:xfrm>
            <a:custGeom>
              <a:avLst/>
              <a:gdLst/>
              <a:ahLst/>
              <a:cxnLst/>
              <a:rect l="l" t="t" r="r" b="b"/>
              <a:pathLst>
                <a:path w="4227" h="594" extrusionOk="0">
                  <a:moveTo>
                    <a:pt x="298" y="1"/>
                  </a:moveTo>
                  <a:cubicBezTo>
                    <a:pt x="134" y="1"/>
                    <a:pt x="1" y="133"/>
                    <a:pt x="1" y="298"/>
                  </a:cubicBezTo>
                  <a:cubicBezTo>
                    <a:pt x="1" y="464"/>
                    <a:pt x="134" y="594"/>
                    <a:pt x="298" y="594"/>
                  </a:cubicBezTo>
                  <a:lnTo>
                    <a:pt x="3931" y="594"/>
                  </a:lnTo>
                  <a:cubicBezTo>
                    <a:pt x="4093" y="594"/>
                    <a:pt x="4227" y="464"/>
                    <a:pt x="4227" y="298"/>
                  </a:cubicBezTo>
                  <a:cubicBezTo>
                    <a:pt x="4227" y="135"/>
                    <a:pt x="4096" y="1"/>
                    <a:pt x="3931" y="1"/>
                  </a:cubicBezTo>
                  <a:close/>
                </a:path>
              </a:pathLst>
            </a:custGeom>
            <a:grpFill/>
            <a:ln>
              <a:noFill/>
            </a:ln>
          </p:spPr>
          <p:txBody>
            <a:bodyPr spcFirstLastPara="1" wrap="square" lIns="121900" tIns="121900" rIns="121900" bIns="121900" anchor="ctr" anchorCtr="0">
              <a:noAutofit/>
            </a:bodyPr>
            <a:lstStyle/>
            <a:p>
              <a:endParaRPr sz="2400"/>
            </a:p>
          </p:txBody>
        </p:sp>
        <p:sp>
          <p:nvSpPr>
            <p:cNvPr id="41" name="Google Shape;713;p47">
              <a:extLst>
                <a:ext uri="{FF2B5EF4-FFF2-40B4-BE49-F238E27FC236}">
                  <a16:creationId xmlns:a16="http://schemas.microsoft.com/office/drawing/2014/main" id="{61BED242-3DEE-19D5-FE7E-5B0706D2CAE6}"/>
                </a:ext>
              </a:extLst>
            </p:cNvPr>
            <p:cNvSpPr/>
            <p:nvPr/>
          </p:nvSpPr>
          <p:spPr>
            <a:xfrm>
              <a:off x="5002918" y="1503262"/>
              <a:ext cx="162245" cy="17593"/>
            </a:xfrm>
            <a:custGeom>
              <a:avLst/>
              <a:gdLst/>
              <a:ahLst/>
              <a:cxnLst/>
              <a:rect l="l" t="t" r="r" b="b"/>
              <a:pathLst>
                <a:path w="5478" h="594" extrusionOk="0">
                  <a:moveTo>
                    <a:pt x="297" y="1"/>
                  </a:moveTo>
                  <a:cubicBezTo>
                    <a:pt x="135" y="1"/>
                    <a:pt x="1" y="134"/>
                    <a:pt x="1" y="296"/>
                  </a:cubicBezTo>
                  <a:cubicBezTo>
                    <a:pt x="1" y="460"/>
                    <a:pt x="133" y="594"/>
                    <a:pt x="297" y="594"/>
                  </a:cubicBezTo>
                  <a:lnTo>
                    <a:pt x="5181" y="594"/>
                  </a:lnTo>
                  <a:cubicBezTo>
                    <a:pt x="5344" y="594"/>
                    <a:pt x="5478" y="460"/>
                    <a:pt x="5478" y="296"/>
                  </a:cubicBezTo>
                  <a:cubicBezTo>
                    <a:pt x="5475" y="134"/>
                    <a:pt x="5344" y="1"/>
                    <a:pt x="5181" y="1"/>
                  </a:cubicBezTo>
                  <a:close/>
                </a:path>
              </a:pathLst>
            </a:custGeom>
            <a:grpFill/>
            <a:ln>
              <a:noFill/>
            </a:ln>
          </p:spPr>
          <p:txBody>
            <a:bodyPr spcFirstLastPara="1" wrap="square" lIns="121900" tIns="121900" rIns="121900" bIns="121900" anchor="ctr" anchorCtr="0">
              <a:noAutofit/>
            </a:bodyPr>
            <a:lstStyle/>
            <a:p>
              <a:endParaRPr sz="2400"/>
            </a:p>
          </p:txBody>
        </p:sp>
        <p:sp>
          <p:nvSpPr>
            <p:cNvPr id="42" name="Google Shape;714;p47">
              <a:extLst>
                <a:ext uri="{FF2B5EF4-FFF2-40B4-BE49-F238E27FC236}">
                  <a16:creationId xmlns:a16="http://schemas.microsoft.com/office/drawing/2014/main" id="{D4781C83-D027-C96F-4964-CF61719D62D1}"/>
                </a:ext>
              </a:extLst>
            </p:cNvPr>
            <p:cNvSpPr/>
            <p:nvPr/>
          </p:nvSpPr>
          <p:spPr>
            <a:xfrm>
              <a:off x="4924728" y="1558173"/>
              <a:ext cx="118352" cy="170419"/>
            </a:xfrm>
            <a:custGeom>
              <a:avLst/>
              <a:gdLst/>
              <a:ahLst/>
              <a:cxnLst/>
              <a:rect l="l" t="t" r="r" b="b"/>
              <a:pathLst>
                <a:path w="3996" h="5754" extrusionOk="0">
                  <a:moveTo>
                    <a:pt x="1998" y="591"/>
                  </a:moveTo>
                  <a:cubicBezTo>
                    <a:pt x="2544" y="591"/>
                    <a:pt x="2992" y="1036"/>
                    <a:pt x="2992" y="1584"/>
                  </a:cubicBezTo>
                  <a:cubicBezTo>
                    <a:pt x="2992" y="2132"/>
                    <a:pt x="2547" y="2578"/>
                    <a:pt x="1998" y="2578"/>
                  </a:cubicBezTo>
                  <a:cubicBezTo>
                    <a:pt x="1450" y="2578"/>
                    <a:pt x="1004" y="2134"/>
                    <a:pt x="1004" y="1584"/>
                  </a:cubicBezTo>
                  <a:cubicBezTo>
                    <a:pt x="1004" y="1038"/>
                    <a:pt x="1448" y="591"/>
                    <a:pt x="1998" y="591"/>
                  </a:cubicBezTo>
                  <a:close/>
                  <a:moveTo>
                    <a:pt x="2706" y="3004"/>
                  </a:moveTo>
                  <a:cubicBezTo>
                    <a:pt x="3109" y="3079"/>
                    <a:pt x="3403" y="3428"/>
                    <a:pt x="3403" y="3848"/>
                  </a:cubicBezTo>
                  <a:lnTo>
                    <a:pt x="3403" y="5075"/>
                  </a:lnTo>
                  <a:cubicBezTo>
                    <a:pt x="3403" y="5124"/>
                    <a:pt x="3362" y="5164"/>
                    <a:pt x="3316" y="5164"/>
                  </a:cubicBezTo>
                  <a:cubicBezTo>
                    <a:pt x="3267" y="5164"/>
                    <a:pt x="3227" y="5124"/>
                    <a:pt x="3227" y="5075"/>
                  </a:cubicBezTo>
                  <a:cubicBezTo>
                    <a:pt x="3227" y="5065"/>
                    <a:pt x="3227" y="5055"/>
                    <a:pt x="3226" y="5042"/>
                  </a:cubicBezTo>
                  <a:lnTo>
                    <a:pt x="3226" y="4269"/>
                  </a:lnTo>
                  <a:cubicBezTo>
                    <a:pt x="3226" y="4105"/>
                    <a:pt x="3094" y="3971"/>
                    <a:pt x="2928" y="3971"/>
                  </a:cubicBezTo>
                  <a:cubicBezTo>
                    <a:pt x="2766" y="3971"/>
                    <a:pt x="2633" y="4105"/>
                    <a:pt x="2633" y="4269"/>
                  </a:cubicBezTo>
                  <a:lnTo>
                    <a:pt x="2633" y="5042"/>
                  </a:lnTo>
                  <a:lnTo>
                    <a:pt x="1361" y="5042"/>
                  </a:lnTo>
                  <a:lnTo>
                    <a:pt x="1361" y="4269"/>
                  </a:lnTo>
                  <a:cubicBezTo>
                    <a:pt x="1361" y="4105"/>
                    <a:pt x="1229" y="3971"/>
                    <a:pt x="1064" y="3971"/>
                  </a:cubicBezTo>
                  <a:cubicBezTo>
                    <a:pt x="902" y="3971"/>
                    <a:pt x="768" y="4105"/>
                    <a:pt x="768" y="4269"/>
                  </a:cubicBezTo>
                  <a:lnTo>
                    <a:pt x="768" y="5075"/>
                  </a:lnTo>
                  <a:cubicBezTo>
                    <a:pt x="768" y="5124"/>
                    <a:pt x="728" y="5164"/>
                    <a:pt x="680" y="5164"/>
                  </a:cubicBezTo>
                  <a:cubicBezTo>
                    <a:pt x="632" y="5164"/>
                    <a:pt x="593" y="5124"/>
                    <a:pt x="593" y="5075"/>
                  </a:cubicBezTo>
                  <a:lnTo>
                    <a:pt x="593" y="3848"/>
                  </a:lnTo>
                  <a:cubicBezTo>
                    <a:pt x="593" y="3428"/>
                    <a:pt x="887" y="3079"/>
                    <a:pt x="1290" y="3004"/>
                  </a:cubicBezTo>
                  <a:cubicBezTo>
                    <a:pt x="1503" y="3111"/>
                    <a:pt x="1742" y="3171"/>
                    <a:pt x="1998" y="3171"/>
                  </a:cubicBezTo>
                  <a:cubicBezTo>
                    <a:pt x="2252" y="3171"/>
                    <a:pt x="2492" y="3111"/>
                    <a:pt x="2706" y="3004"/>
                  </a:cubicBezTo>
                  <a:close/>
                  <a:moveTo>
                    <a:pt x="1998" y="1"/>
                  </a:moveTo>
                  <a:cubicBezTo>
                    <a:pt x="1123" y="1"/>
                    <a:pt x="413" y="712"/>
                    <a:pt x="413" y="1584"/>
                  </a:cubicBezTo>
                  <a:cubicBezTo>
                    <a:pt x="413" y="1957"/>
                    <a:pt x="543" y="2301"/>
                    <a:pt x="757" y="2570"/>
                  </a:cubicBezTo>
                  <a:cubicBezTo>
                    <a:pt x="302" y="2817"/>
                    <a:pt x="0" y="3295"/>
                    <a:pt x="0" y="3846"/>
                  </a:cubicBezTo>
                  <a:lnTo>
                    <a:pt x="0" y="5074"/>
                  </a:lnTo>
                  <a:cubicBezTo>
                    <a:pt x="0" y="5449"/>
                    <a:pt x="304" y="5753"/>
                    <a:pt x="680" y="5753"/>
                  </a:cubicBezTo>
                  <a:cubicBezTo>
                    <a:pt x="824" y="5753"/>
                    <a:pt x="956" y="5710"/>
                    <a:pt x="1066" y="5633"/>
                  </a:cubicBezTo>
                  <a:lnTo>
                    <a:pt x="2928" y="5633"/>
                  </a:lnTo>
                  <a:cubicBezTo>
                    <a:pt x="3040" y="5708"/>
                    <a:pt x="3170" y="5753"/>
                    <a:pt x="3316" y="5753"/>
                  </a:cubicBezTo>
                  <a:cubicBezTo>
                    <a:pt x="3692" y="5753"/>
                    <a:pt x="3996" y="5449"/>
                    <a:pt x="3996" y="5074"/>
                  </a:cubicBezTo>
                  <a:lnTo>
                    <a:pt x="3996" y="3846"/>
                  </a:lnTo>
                  <a:cubicBezTo>
                    <a:pt x="3994" y="3296"/>
                    <a:pt x="3693" y="2817"/>
                    <a:pt x="3237" y="2570"/>
                  </a:cubicBezTo>
                  <a:cubicBezTo>
                    <a:pt x="3453" y="2299"/>
                    <a:pt x="3583" y="1957"/>
                    <a:pt x="3583" y="1584"/>
                  </a:cubicBezTo>
                  <a:cubicBezTo>
                    <a:pt x="3583" y="711"/>
                    <a:pt x="2870"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3" name="Google Shape;715;p47">
              <a:extLst>
                <a:ext uri="{FF2B5EF4-FFF2-40B4-BE49-F238E27FC236}">
                  <a16:creationId xmlns:a16="http://schemas.microsoft.com/office/drawing/2014/main" id="{B783CA7E-0D6C-C329-5B0B-BC1BC12EA60F}"/>
                </a:ext>
              </a:extLst>
            </p:cNvPr>
            <p:cNvSpPr/>
            <p:nvPr/>
          </p:nvSpPr>
          <p:spPr>
            <a:xfrm>
              <a:off x="5065559" y="1558173"/>
              <a:ext cx="118411" cy="170419"/>
            </a:xfrm>
            <a:custGeom>
              <a:avLst/>
              <a:gdLst/>
              <a:ahLst/>
              <a:cxnLst/>
              <a:rect l="l" t="t" r="r" b="b"/>
              <a:pathLst>
                <a:path w="3998" h="5754" extrusionOk="0">
                  <a:moveTo>
                    <a:pt x="1998" y="591"/>
                  </a:moveTo>
                  <a:cubicBezTo>
                    <a:pt x="2546" y="591"/>
                    <a:pt x="2992" y="1036"/>
                    <a:pt x="2992" y="1584"/>
                  </a:cubicBezTo>
                  <a:cubicBezTo>
                    <a:pt x="2992" y="2132"/>
                    <a:pt x="2548" y="2578"/>
                    <a:pt x="1998" y="2578"/>
                  </a:cubicBezTo>
                  <a:cubicBezTo>
                    <a:pt x="1452" y="2578"/>
                    <a:pt x="1004" y="2134"/>
                    <a:pt x="1004" y="1584"/>
                  </a:cubicBezTo>
                  <a:cubicBezTo>
                    <a:pt x="1004" y="1038"/>
                    <a:pt x="1452" y="591"/>
                    <a:pt x="1998" y="591"/>
                  </a:cubicBezTo>
                  <a:close/>
                  <a:moveTo>
                    <a:pt x="2706" y="3004"/>
                  </a:moveTo>
                  <a:cubicBezTo>
                    <a:pt x="3109" y="3079"/>
                    <a:pt x="3405" y="3428"/>
                    <a:pt x="3405" y="3848"/>
                  </a:cubicBezTo>
                  <a:lnTo>
                    <a:pt x="3405" y="5075"/>
                  </a:lnTo>
                  <a:cubicBezTo>
                    <a:pt x="3405" y="5124"/>
                    <a:pt x="3365" y="5164"/>
                    <a:pt x="3316" y="5164"/>
                  </a:cubicBezTo>
                  <a:cubicBezTo>
                    <a:pt x="3268" y="5164"/>
                    <a:pt x="3229" y="5124"/>
                    <a:pt x="3229" y="5075"/>
                  </a:cubicBezTo>
                  <a:cubicBezTo>
                    <a:pt x="3229" y="5065"/>
                    <a:pt x="3229" y="5055"/>
                    <a:pt x="3226" y="5045"/>
                  </a:cubicBezTo>
                  <a:lnTo>
                    <a:pt x="3226" y="4269"/>
                  </a:lnTo>
                  <a:cubicBezTo>
                    <a:pt x="3226" y="4105"/>
                    <a:pt x="3096" y="3971"/>
                    <a:pt x="2930" y="3971"/>
                  </a:cubicBezTo>
                  <a:cubicBezTo>
                    <a:pt x="2767" y="3971"/>
                    <a:pt x="2633" y="4103"/>
                    <a:pt x="2633" y="4269"/>
                  </a:cubicBezTo>
                  <a:lnTo>
                    <a:pt x="2633" y="5042"/>
                  </a:lnTo>
                  <a:lnTo>
                    <a:pt x="1362" y="5042"/>
                  </a:lnTo>
                  <a:lnTo>
                    <a:pt x="1362" y="4269"/>
                  </a:lnTo>
                  <a:cubicBezTo>
                    <a:pt x="1362" y="4105"/>
                    <a:pt x="1230" y="3971"/>
                    <a:pt x="1066" y="3971"/>
                  </a:cubicBezTo>
                  <a:cubicBezTo>
                    <a:pt x="902" y="3971"/>
                    <a:pt x="769" y="4103"/>
                    <a:pt x="769" y="4269"/>
                  </a:cubicBezTo>
                  <a:lnTo>
                    <a:pt x="769" y="5075"/>
                  </a:lnTo>
                  <a:cubicBezTo>
                    <a:pt x="769" y="5124"/>
                    <a:pt x="729" y="5164"/>
                    <a:pt x="682" y="5164"/>
                  </a:cubicBezTo>
                  <a:cubicBezTo>
                    <a:pt x="634" y="5164"/>
                    <a:pt x="593" y="5124"/>
                    <a:pt x="593" y="5075"/>
                  </a:cubicBezTo>
                  <a:lnTo>
                    <a:pt x="593" y="3848"/>
                  </a:lnTo>
                  <a:cubicBezTo>
                    <a:pt x="593" y="3428"/>
                    <a:pt x="887" y="3079"/>
                    <a:pt x="1292" y="3004"/>
                  </a:cubicBezTo>
                  <a:cubicBezTo>
                    <a:pt x="1504" y="3111"/>
                    <a:pt x="1744" y="3171"/>
                    <a:pt x="1998" y="3171"/>
                  </a:cubicBezTo>
                  <a:cubicBezTo>
                    <a:pt x="2254" y="3171"/>
                    <a:pt x="2494" y="3111"/>
                    <a:pt x="2706" y="3004"/>
                  </a:cubicBezTo>
                  <a:close/>
                  <a:moveTo>
                    <a:pt x="1998" y="1"/>
                  </a:moveTo>
                  <a:cubicBezTo>
                    <a:pt x="1125" y="1"/>
                    <a:pt x="415" y="712"/>
                    <a:pt x="415" y="1584"/>
                  </a:cubicBezTo>
                  <a:cubicBezTo>
                    <a:pt x="415" y="1957"/>
                    <a:pt x="543" y="2301"/>
                    <a:pt x="759" y="2570"/>
                  </a:cubicBezTo>
                  <a:cubicBezTo>
                    <a:pt x="303" y="2817"/>
                    <a:pt x="1" y="3295"/>
                    <a:pt x="1" y="3846"/>
                  </a:cubicBezTo>
                  <a:lnTo>
                    <a:pt x="1" y="5074"/>
                  </a:lnTo>
                  <a:cubicBezTo>
                    <a:pt x="1" y="5449"/>
                    <a:pt x="306" y="5753"/>
                    <a:pt x="682" y="5753"/>
                  </a:cubicBezTo>
                  <a:cubicBezTo>
                    <a:pt x="826" y="5753"/>
                    <a:pt x="958" y="5710"/>
                    <a:pt x="1068" y="5633"/>
                  </a:cubicBezTo>
                  <a:lnTo>
                    <a:pt x="2930" y="5633"/>
                  </a:lnTo>
                  <a:cubicBezTo>
                    <a:pt x="3041" y="5708"/>
                    <a:pt x="3172" y="5753"/>
                    <a:pt x="3316" y="5753"/>
                  </a:cubicBezTo>
                  <a:cubicBezTo>
                    <a:pt x="3692" y="5753"/>
                    <a:pt x="3998" y="5449"/>
                    <a:pt x="3998" y="5074"/>
                  </a:cubicBezTo>
                  <a:lnTo>
                    <a:pt x="3998" y="3846"/>
                  </a:lnTo>
                  <a:cubicBezTo>
                    <a:pt x="3998" y="3296"/>
                    <a:pt x="3694" y="2817"/>
                    <a:pt x="3239" y="2570"/>
                  </a:cubicBezTo>
                  <a:cubicBezTo>
                    <a:pt x="3455" y="2299"/>
                    <a:pt x="3583" y="1957"/>
                    <a:pt x="3583" y="1584"/>
                  </a:cubicBezTo>
                  <a:cubicBezTo>
                    <a:pt x="3583" y="711"/>
                    <a:pt x="2872" y="1"/>
                    <a:pt x="1998" y="1"/>
                  </a:cubicBezTo>
                  <a:close/>
                </a:path>
              </a:pathLst>
            </a:custGeom>
            <a:grpFill/>
            <a:ln>
              <a:noFill/>
            </a:ln>
          </p:spPr>
          <p:txBody>
            <a:bodyPr spcFirstLastPara="1" wrap="square" lIns="121900" tIns="121900" rIns="121900" bIns="121900" anchor="ctr" anchorCtr="0">
              <a:noAutofit/>
            </a:bodyPr>
            <a:lstStyle/>
            <a:p>
              <a:endParaRPr sz="2400"/>
            </a:p>
          </p:txBody>
        </p:sp>
        <p:sp>
          <p:nvSpPr>
            <p:cNvPr id="44" name="Google Shape;716;p47">
              <a:extLst>
                <a:ext uri="{FF2B5EF4-FFF2-40B4-BE49-F238E27FC236}">
                  <a16:creationId xmlns:a16="http://schemas.microsoft.com/office/drawing/2014/main" id="{EDCE76BB-2D5B-5C1E-31FD-64955BA6FC26}"/>
                </a:ext>
              </a:extLst>
            </p:cNvPr>
            <p:cNvSpPr/>
            <p:nvPr/>
          </p:nvSpPr>
          <p:spPr>
            <a:xfrm>
              <a:off x="5043435" y="1356744"/>
              <a:ext cx="121728" cy="107630"/>
            </a:xfrm>
            <a:custGeom>
              <a:avLst/>
              <a:gdLst/>
              <a:ahLst/>
              <a:cxnLst/>
              <a:rect l="l" t="t" r="r" b="b"/>
              <a:pathLst>
                <a:path w="4110" h="3634" extrusionOk="0">
                  <a:moveTo>
                    <a:pt x="3517" y="593"/>
                  </a:moveTo>
                  <a:lnTo>
                    <a:pt x="3517" y="1520"/>
                  </a:lnTo>
                  <a:lnTo>
                    <a:pt x="594" y="1520"/>
                  </a:lnTo>
                  <a:lnTo>
                    <a:pt x="594" y="593"/>
                  </a:lnTo>
                  <a:close/>
                  <a:moveTo>
                    <a:pt x="3517" y="2112"/>
                  </a:moveTo>
                  <a:lnTo>
                    <a:pt x="3517" y="3040"/>
                  </a:lnTo>
                  <a:lnTo>
                    <a:pt x="594" y="3040"/>
                  </a:lnTo>
                  <a:lnTo>
                    <a:pt x="594" y="2112"/>
                  </a:lnTo>
                  <a:close/>
                  <a:moveTo>
                    <a:pt x="297" y="0"/>
                  </a:moveTo>
                  <a:cubicBezTo>
                    <a:pt x="135" y="0"/>
                    <a:pt x="1" y="134"/>
                    <a:pt x="1" y="298"/>
                  </a:cubicBezTo>
                  <a:lnTo>
                    <a:pt x="1" y="3338"/>
                  </a:lnTo>
                  <a:cubicBezTo>
                    <a:pt x="1" y="3500"/>
                    <a:pt x="135" y="3633"/>
                    <a:pt x="297" y="3633"/>
                  </a:cubicBezTo>
                  <a:lnTo>
                    <a:pt x="3813" y="3633"/>
                  </a:lnTo>
                  <a:cubicBezTo>
                    <a:pt x="3976" y="3633"/>
                    <a:pt x="4110" y="3500"/>
                    <a:pt x="4110" y="3338"/>
                  </a:cubicBezTo>
                  <a:lnTo>
                    <a:pt x="4110" y="298"/>
                  </a:lnTo>
                  <a:cubicBezTo>
                    <a:pt x="4110" y="134"/>
                    <a:pt x="3978" y="0"/>
                    <a:pt x="3813" y="0"/>
                  </a:cubicBezTo>
                  <a:close/>
                </a:path>
              </a:pathLst>
            </a:custGeom>
            <a:grpFill/>
            <a:ln>
              <a:noFill/>
            </a:ln>
          </p:spPr>
          <p:txBody>
            <a:bodyPr spcFirstLastPara="1" wrap="square" lIns="121900" tIns="121900" rIns="121900" bIns="121900" anchor="ctr" anchorCtr="0">
              <a:noAutofit/>
            </a:bodyPr>
            <a:lstStyle/>
            <a:p>
              <a:endParaRPr sz="2400"/>
            </a:p>
          </p:txBody>
        </p:sp>
      </p:grpSp>
      <p:grpSp>
        <p:nvGrpSpPr>
          <p:cNvPr id="45" name="Google Shape;717;p47">
            <a:extLst>
              <a:ext uri="{FF2B5EF4-FFF2-40B4-BE49-F238E27FC236}">
                <a16:creationId xmlns:a16="http://schemas.microsoft.com/office/drawing/2014/main" id="{ABB96744-72A0-41B7-4A57-9929C9DC271B}"/>
              </a:ext>
            </a:extLst>
          </p:cNvPr>
          <p:cNvGrpSpPr/>
          <p:nvPr/>
        </p:nvGrpSpPr>
        <p:grpSpPr>
          <a:xfrm>
            <a:off x="1898907" y="2042852"/>
            <a:ext cx="546247" cy="476787"/>
            <a:chOff x="4077637" y="1313414"/>
            <a:chExt cx="445891" cy="387338"/>
          </a:xfrm>
          <a:solidFill>
            <a:srgbClr val="3DA6DB"/>
          </a:solidFill>
        </p:grpSpPr>
        <p:sp>
          <p:nvSpPr>
            <p:cNvPr id="46" name="Google Shape;718;p47">
              <a:extLst>
                <a:ext uri="{FF2B5EF4-FFF2-40B4-BE49-F238E27FC236}">
                  <a16:creationId xmlns:a16="http://schemas.microsoft.com/office/drawing/2014/main" id="{1B47BAE9-9AD1-ABD2-6516-FE3877B53320}"/>
                </a:ext>
              </a:extLst>
            </p:cNvPr>
            <p:cNvSpPr/>
            <p:nvPr/>
          </p:nvSpPr>
          <p:spPr>
            <a:xfrm>
              <a:off x="4290113" y="1609174"/>
              <a:ext cx="19962" cy="17711"/>
            </a:xfrm>
            <a:custGeom>
              <a:avLst/>
              <a:gdLst/>
              <a:ahLst/>
              <a:cxnLst/>
              <a:rect l="l" t="t" r="r" b="b"/>
              <a:pathLst>
                <a:path w="674" h="598" extrusionOk="0">
                  <a:moveTo>
                    <a:pt x="332" y="0"/>
                  </a:moveTo>
                  <a:cubicBezTo>
                    <a:pt x="204" y="0"/>
                    <a:pt x="86" y="83"/>
                    <a:pt x="49" y="211"/>
                  </a:cubicBezTo>
                  <a:cubicBezTo>
                    <a:pt x="0" y="368"/>
                    <a:pt x="90" y="536"/>
                    <a:pt x="247" y="584"/>
                  </a:cubicBezTo>
                  <a:lnTo>
                    <a:pt x="256" y="586"/>
                  </a:lnTo>
                  <a:cubicBezTo>
                    <a:pt x="284" y="594"/>
                    <a:pt x="314" y="597"/>
                    <a:pt x="341" y="597"/>
                  </a:cubicBezTo>
                  <a:cubicBezTo>
                    <a:pt x="468" y="597"/>
                    <a:pt x="587" y="514"/>
                    <a:pt x="625" y="387"/>
                  </a:cubicBezTo>
                  <a:cubicBezTo>
                    <a:pt x="673" y="230"/>
                    <a:pt x="583" y="63"/>
                    <a:pt x="426" y="16"/>
                  </a:cubicBezTo>
                  <a:lnTo>
                    <a:pt x="418" y="13"/>
                  </a:lnTo>
                  <a:cubicBezTo>
                    <a:pt x="389" y="4"/>
                    <a:pt x="361" y="0"/>
                    <a:pt x="332" y="0"/>
                  </a:cubicBezTo>
                  <a:close/>
                </a:path>
              </a:pathLst>
            </a:custGeom>
            <a:grpFill/>
            <a:ln>
              <a:noFill/>
            </a:ln>
          </p:spPr>
          <p:txBody>
            <a:bodyPr spcFirstLastPara="1" wrap="square" lIns="121900" tIns="121900" rIns="121900" bIns="121900" anchor="ctr" anchorCtr="0">
              <a:noAutofit/>
            </a:bodyPr>
            <a:lstStyle/>
            <a:p>
              <a:endParaRPr sz="2400"/>
            </a:p>
          </p:txBody>
        </p:sp>
        <p:sp>
          <p:nvSpPr>
            <p:cNvPr id="47" name="Google Shape;719;p47">
              <a:extLst>
                <a:ext uri="{FF2B5EF4-FFF2-40B4-BE49-F238E27FC236}">
                  <a16:creationId xmlns:a16="http://schemas.microsoft.com/office/drawing/2014/main" id="{C751181B-0380-BD9E-5C64-0B44ABD32B4A}"/>
                </a:ext>
              </a:extLst>
            </p:cNvPr>
            <p:cNvSpPr/>
            <p:nvPr/>
          </p:nvSpPr>
          <p:spPr>
            <a:xfrm>
              <a:off x="4077637" y="1313414"/>
              <a:ext cx="444707" cy="387338"/>
            </a:xfrm>
            <a:custGeom>
              <a:avLst/>
              <a:gdLst/>
              <a:ahLst/>
              <a:cxnLst/>
              <a:rect l="l" t="t" r="r" b="b"/>
              <a:pathLst>
                <a:path w="15015" h="13078" extrusionOk="0">
                  <a:moveTo>
                    <a:pt x="11113" y="593"/>
                  </a:moveTo>
                  <a:cubicBezTo>
                    <a:pt x="11664" y="593"/>
                    <a:pt x="12110" y="1042"/>
                    <a:pt x="12110" y="1592"/>
                  </a:cubicBezTo>
                  <a:cubicBezTo>
                    <a:pt x="12110" y="2143"/>
                    <a:pt x="11661" y="2589"/>
                    <a:pt x="11113" y="2589"/>
                  </a:cubicBezTo>
                  <a:cubicBezTo>
                    <a:pt x="10562" y="2589"/>
                    <a:pt x="10114" y="2140"/>
                    <a:pt x="10114" y="1592"/>
                  </a:cubicBezTo>
                  <a:cubicBezTo>
                    <a:pt x="10112" y="1042"/>
                    <a:pt x="10562" y="593"/>
                    <a:pt x="11113" y="593"/>
                  </a:cubicBezTo>
                  <a:close/>
                  <a:moveTo>
                    <a:pt x="3957" y="618"/>
                  </a:moveTo>
                  <a:cubicBezTo>
                    <a:pt x="4508" y="618"/>
                    <a:pt x="4954" y="1068"/>
                    <a:pt x="4954" y="1617"/>
                  </a:cubicBezTo>
                  <a:cubicBezTo>
                    <a:pt x="4954" y="2168"/>
                    <a:pt x="4507" y="2614"/>
                    <a:pt x="3957" y="2614"/>
                  </a:cubicBezTo>
                  <a:cubicBezTo>
                    <a:pt x="3406" y="2614"/>
                    <a:pt x="2958" y="2165"/>
                    <a:pt x="2958" y="1617"/>
                  </a:cubicBezTo>
                  <a:cubicBezTo>
                    <a:pt x="2957" y="1068"/>
                    <a:pt x="3406" y="618"/>
                    <a:pt x="3957" y="618"/>
                  </a:cubicBezTo>
                  <a:close/>
                  <a:moveTo>
                    <a:pt x="11824" y="3020"/>
                  </a:moveTo>
                  <a:cubicBezTo>
                    <a:pt x="12229" y="3095"/>
                    <a:pt x="12526" y="3446"/>
                    <a:pt x="12526" y="3867"/>
                  </a:cubicBezTo>
                  <a:lnTo>
                    <a:pt x="12526" y="4804"/>
                  </a:lnTo>
                  <a:lnTo>
                    <a:pt x="9698" y="4804"/>
                  </a:lnTo>
                  <a:lnTo>
                    <a:pt x="9698" y="3867"/>
                  </a:lnTo>
                  <a:cubicBezTo>
                    <a:pt x="9696" y="3448"/>
                    <a:pt x="9995" y="3095"/>
                    <a:pt x="10400" y="3020"/>
                  </a:cubicBezTo>
                  <a:cubicBezTo>
                    <a:pt x="10615" y="3125"/>
                    <a:pt x="10856" y="3187"/>
                    <a:pt x="11113" y="3187"/>
                  </a:cubicBezTo>
                  <a:cubicBezTo>
                    <a:pt x="11367" y="3187"/>
                    <a:pt x="11609" y="3125"/>
                    <a:pt x="11824" y="3020"/>
                  </a:cubicBezTo>
                  <a:close/>
                  <a:moveTo>
                    <a:pt x="4669" y="3043"/>
                  </a:moveTo>
                  <a:cubicBezTo>
                    <a:pt x="5075" y="3119"/>
                    <a:pt x="5370" y="3471"/>
                    <a:pt x="5370" y="3892"/>
                  </a:cubicBezTo>
                  <a:lnTo>
                    <a:pt x="5370" y="4829"/>
                  </a:lnTo>
                  <a:lnTo>
                    <a:pt x="2544" y="4829"/>
                  </a:lnTo>
                  <a:lnTo>
                    <a:pt x="2544" y="3892"/>
                  </a:lnTo>
                  <a:cubicBezTo>
                    <a:pt x="2544" y="3473"/>
                    <a:pt x="2840" y="3120"/>
                    <a:pt x="3246" y="3043"/>
                  </a:cubicBezTo>
                  <a:cubicBezTo>
                    <a:pt x="3459" y="3150"/>
                    <a:pt x="3700" y="3211"/>
                    <a:pt x="3957" y="3211"/>
                  </a:cubicBezTo>
                  <a:cubicBezTo>
                    <a:pt x="4211" y="3211"/>
                    <a:pt x="4453" y="3150"/>
                    <a:pt x="4669" y="3043"/>
                  </a:cubicBezTo>
                  <a:close/>
                  <a:moveTo>
                    <a:pt x="7208" y="1121"/>
                  </a:moveTo>
                  <a:lnTo>
                    <a:pt x="7208" y="1123"/>
                  </a:lnTo>
                  <a:lnTo>
                    <a:pt x="7208" y="4831"/>
                  </a:lnTo>
                  <a:lnTo>
                    <a:pt x="5965" y="4831"/>
                  </a:lnTo>
                  <a:lnTo>
                    <a:pt x="5965" y="3892"/>
                  </a:lnTo>
                  <a:cubicBezTo>
                    <a:pt x="5965" y="3339"/>
                    <a:pt x="5663" y="2856"/>
                    <a:pt x="5203" y="2608"/>
                  </a:cubicBezTo>
                  <a:cubicBezTo>
                    <a:pt x="5420" y="2337"/>
                    <a:pt x="5551" y="1990"/>
                    <a:pt x="5551" y="1615"/>
                  </a:cubicBezTo>
                  <a:cubicBezTo>
                    <a:pt x="5551" y="1443"/>
                    <a:pt x="5522" y="1278"/>
                    <a:pt x="5471" y="1121"/>
                  </a:cubicBezTo>
                  <a:close/>
                  <a:moveTo>
                    <a:pt x="14400" y="1121"/>
                  </a:moveTo>
                  <a:lnTo>
                    <a:pt x="14400" y="1123"/>
                  </a:lnTo>
                  <a:cubicBezTo>
                    <a:pt x="14412" y="1123"/>
                    <a:pt x="14420" y="1133"/>
                    <a:pt x="14420" y="1143"/>
                  </a:cubicBezTo>
                  <a:lnTo>
                    <a:pt x="14420" y="4832"/>
                  </a:lnTo>
                  <a:lnTo>
                    <a:pt x="13121" y="4832"/>
                  </a:lnTo>
                  <a:lnTo>
                    <a:pt x="13121" y="3867"/>
                  </a:lnTo>
                  <a:cubicBezTo>
                    <a:pt x="13121" y="3314"/>
                    <a:pt x="12818" y="2831"/>
                    <a:pt x="12359" y="2582"/>
                  </a:cubicBezTo>
                  <a:cubicBezTo>
                    <a:pt x="12576" y="2312"/>
                    <a:pt x="12705" y="1964"/>
                    <a:pt x="12705" y="1592"/>
                  </a:cubicBezTo>
                  <a:cubicBezTo>
                    <a:pt x="12705" y="1428"/>
                    <a:pt x="12680" y="1270"/>
                    <a:pt x="12635" y="1121"/>
                  </a:cubicBezTo>
                  <a:close/>
                  <a:moveTo>
                    <a:pt x="9586" y="1126"/>
                  </a:moveTo>
                  <a:cubicBezTo>
                    <a:pt x="9539" y="1275"/>
                    <a:pt x="9514" y="1430"/>
                    <a:pt x="9514" y="1595"/>
                  </a:cubicBezTo>
                  <a:cubicBezTo>
                    <a:pt x="9518" y="1968"/>
                    <a:pt x="9646" y="2312"/>
                    <a:pt x="9863" y="2584"/>
                  </a:cubicBezTo>
                  <a:cubicBezTo>
                    <a:pt x="9406" y="2831"/>
                    <a:pt x="9102" y="3314"/>
                    <a:pt x="9102" y="3869"/>
                  </a:cubicBezTo>
                  <a:lnTo>
                    <a:pt x="9102" y="4834"/>
                  </a:lnTo>
                  <a:lnTo>
                    <a:pt x="7802" y="4834"/>
                  </a:lnTo>
                  <a:lnTo>
                    <a:pt x="7802" y="1126"/>
                  </a:lnTo>
                  <a:close/>
                  <a:moveTo>
                    <a:pt x="2439" y="1126"/>
                  </a:moveTo>
                  <a:cubicBezTo>
                    <a:pt x="2389" y="1281"/>
                    <a:pt x="2362" y="1447"/>
                    <a:pt x="2362" y="1620"/>
                  </a:cubicBezTo>
                  <a:cubicBezTo>
                    <a:pt x="2362" y="1995"/>
                    <a:pt x="2491" y="2339"/>
                    <a:pt x="2708" y="2613"/>
                  </a:cubicBezTo>
                  <a:cubicBezTo>
                    <a:pt x="2252" y="2858"/>
                    <a:pt x="1946" y="3341"/>
                    <a:pt x="1946" y="3895"/>
                  </a:cubicBezTo>
                  <a:lnTo>
                    <a:pt x="1946" y="4836"/>
                  </a:lnTo>
                  <a:lnTo>
                    <a:pt x="593" y="4836"/>
                  </a:lnTo>
                  <a:lnTo>
                    <a:pt x="593" y="1144"/>
                  </a:lnTo>
                  <a:cubicBezTo>
                    <a:pt x="593" y="1134"/>
                    <a:pt x="602" y="1126"/>
                    <a:pt x="612" y="1126"/>
                  </a:cubicBezTo>
                  <a:close/>
                  <a:moveTo>
                    <a:pt x="11113" y="6633"/>
                  </a:moveTo>
                  <a:cubicBezTo>
                    <a:pt x="11664" y="6633"/>
                    <a:pt x="12110" y="7082"/>
                    <a:pt x="12110" y="7632"/>
                  </a:cubicBezTo>
                  <a:cubicBezTo>
                    <a:pt x="12110" y="8183"/>
                    <a:pt x="11661" y="8629"/>
                    <a:pt x="11113" y="8629"/>
                  </a:cubicBezTo>
                  <a:cubicBezTo>
                    <a:pt x="10562" y="8629"/>
                    <a:pt x="10114" y="8181"/>
                    <a:pt x="10114" y="7632"/>
                  </a:cubicBezTo>
                  <a:cubicBezTo>
                    <a:pt x="10112" y="7081"/>
                    <a:pt x="10562" y="6633"/>
                    <a:pt x="11113" y="6633"/>
                  </a:cubicBezTo>
                  <a:close/>
                  <a:moveTo>
                    <a:pt x="3957" y="6636"/>
                  </a:moveTo>
                  <a:cubicBezTo>
                    <a:pt x="4508" y="6636"/>
                    <a:pt x="4954" y="7084"/>
                    <a:pt x="4954" y="7634"/>
                  </a:cubicBezTo>
                  <a:cubicBezTo>
                    <a:pt x="4954" y="8183"/>
                    <a:pt x="4508" y="8632"/>
                    <a:pt x="3957" y="8632"/>
                  </a:cubicBezTo>
                  <a:cubicBezTo>
                    <a:pt x="3406" y="8632"/>
                    <a:pt x="2958" y="8183"/>
                    <a:pt x="2958" y="7634"/>
                  </a:cubicBezTo>
                  <a:cubicBezTo>
                    <a:pt x="2958" y="7082"/>
                    <a:pt x="3408" y="6636"/>
                    <a:pt x="3957" y="6636"/>
                  </a:cubicBezTo>
                  <a:close/>
                  <a:moveTo>
                    <a:pt x="7208" y="5429"/>
                  </a:moveTo>
                  <a:lnTo>
                    <a:pt x="7208" y="9145"/>
                  </a:lnTo>
                  <a:lnTo>
                    <a:pt x="5753" y="9145"/>
                  </a:lnTo>
                  <a:cubicBezTo>
                    <a:pt x="5619" y="8928"/>
                    <a:pt x="5430" y="8746"/>
                    <a:pt x="5203" y="8626"/>
                  </a:cubicBezTo>
                  <a:cubicBezTo>
                    <a:pt x="5420" y="8353"/>
                    <a:pt x="5551" y="8008"/>
                    <a:pt x="5551" y="7634"/>
                  </a:cubicBezTo>
                  <a:cubicBezTo>
                    <a:pt x="5551" y="6755"/>
                    <a:pt x="4834" y="6038"/>
                    <a:pt x="3956" y="6038"/>
                  </a:cubicBezTo>
                  <a:cubicBezTo>
                    <a:pt x="3075" y="6038"/>
                    <a:pt x="2360" y="6755"/>
                    <a:pt x="2360" y="7634"/>
                  </a:cubicBezTo>
                  <a:cubicBezTo>
                    <a:pt x="2360" y="8008"/>
                    <a:pt x="2489" y="8353"/>
                    <a:pt x="2706" y="8626"/>
                  </a:cubicBezTo>
                  <a:cubicBezTo>
                    <a:pt x="2479" y="8749"/>
                    <a:pt x="2290" y="8928"/>
                    <a:pt x="2157" y="9145"/>
                  </a:cubicBezTo>
                  <a:lnTo>
                    <a:pt x="592" y="9145"/>
                  </a:lnTo>
                  <a:lnTo>
                    <a:pt x="592" y="5429"/>
                  </a:lnTo>
                  <a:close/>
                  <a:moveTo>
                    <a:pt x="1956" y="9740"/>
                  </a:moveTo>
                  <a:cubicBezTo>
                    <a:pt x="1951" y="9795"/>
                    <a:pt x="1948" y="9852"/>
                    <a:pt x="1948" y="9907"/>
                  </a:cubicBezTo>
                  <a:lnTo>
                    <a:pt x="1948" y="10846"/>
                  </a:lnTo>
                  <a:lnTo>
                    <a:pt x="595" y="10846"/>
                  </a:lnTo>
                  <a:lnTo>
                    <a:pt x="595" y="9740"/>
                  </a:lnTo>
                  <a:close/>
                  <a:moveTo>
                    <a:pt x="4669" y="9060"/>
                  </a:moveTo>
                  <a:cubicBezTo>
                    <a:pt x="5075" y="9135"/>
                    <a:pt x="5370" y="9486"/>
                    <a:pt x="5370" y="9907"/>
                  </a:cubicBezTo>
                  <a:lnTo>
                    <a:pt x="5370" y="10846"/>
                  </a:lnTo>
                  <a:lnTo>
                    <a:pt x="2544" y="10846"/>
                  </a:lnTo>
                  <a:lnTo>
                    <a:pt x="2544" y="9907"/>
                  </a:lnTo>
                  <a:cubicBezTo>
                    <a:pt x="2544" y="9486"/>
                    <a:pt x="2840" y="9135"/>
                    <a:pt x="3246" y="9060"/>
                  </a:cubicBezTo>
                  <a:cubicBezTo>
                    <a:pt x="3459" y="9167"/>
                    <a:pt x="3700" y="9227"/>
                    <a:pt x="3957" y="9227"/>
                  </a:cubicBezTo>
                  <a:cubicBezTo>
                    <a:pt x="4211" y="9227"/>
                    <a:pt x="4453" y="9167"/>
                    <a:pt x="4669" y="9060"/>
                  </a:cubicBezTo>
                  <a:close/>
                  <a:moveTo>
                    <a:pt x="9112" y="9740"/>
                  </a:moveTo>
                  <a:cubicBezTo>
                    <a:pt x="9105" y="9795"/>
                    <a:pt x="9103" y="9852"/>
                    <a:pt x="9103" y="9907"/>
                  </a:cubicBezTo>
                  <a:lnTo>
                    <a:pt x="9103" y="10846"/>
                  </a:lnTo>
                  <a:lnTo>
                    <a:pt x="5968" y="10846"/>
                  </a:lnTo>
                  <a:lnTo>
                    <a:pt x="5968" y="9907"/>
                  </a:lnTo>
                  <a:cubicBezTo>
                    <a:pt x="5968" y="9852"/>
                    <a:pt x="5965" y="9795"/>
                    <a:pt x="5960" y="9740"/>
                  </a:cubicBezTo>
                  <a:close/>
                  <a:moveTo>
                    <a:pt x="11824" y="9060"/>
                  </a:moveTo>
                  <a:cubicBezTo>
                    <a:pt x="12229" y="9135"/>
                    <a:pt x="12526" y="9486"/>
                    <a:pt x="12526" y="9907"/>
                  </a:cubicBezTo>
                  <a:lnTo>
                    <a:pt x="12526" y="10846"/>
                  </a:lnTo>
                  <a:lnTo>
                    <a:pt x="9698" y="10846"/>
                  </a:lnTo>
                  <a:lnTo>
                    <a:pt x="9698" y="9907"/>
                  </a:lnTo>
                  <a:cubicBezTo>
                    <a:pt x="9698" y="9486"/>
                    <a:pt x="9995" y="9135"/>
                    <a:pt x="10400" y="9060"/>
                  </a:cubicBezTo>
                  <a:cubicBezTo>
                    <a:pt x="10613" y="9167"/>
                    <a:pt x="10856" y="9227"/>
                    <a:pt x="11113" y="9227"/>
                  </a:cubicBezTo>
                  <a:cubicBezTo>
                    <a:pt x="11367" y="9227"/>
                    <a:pt x="11609" y="9167"/>
                    <a:pt x="11824" y="9060"/>
                  </a:cubicBezTo>
                  <a:close/>
                  <a:moveTo>
                    <a:pt x="14417" y="9740"/>
                  </a:moveTo>
                  <a:lnTo>
                    <a:pt x="14417" y="10846"/>
                  </a:lnTo>
                  <a:lnTo>
                    <a:pt x="13121" y="10846"/>
                  </a:lnTo>
                  <a:lnTo>
                    <a:pt x="13121" y="9907"/>
                  </a:lnTo>
                  <a:cubicBezTo>
                    <a:pt x="13121" y="9852"/>
                    <a:pt x="13117" y="9795"/>
                    <a:pt x="13111" y="9740"/>
                  </a:cubicBezTo>
                  <a:close/>
                  <a:moveTo>
                    <a:pt x="8128" y="11440"/>
                  </a:moveTo>
                  <a:lnTo>
                    <a:pt x="8128" y="12477"/>
                  </a:lnTo>
                  <a:lnTo>
                    <a:pt x="6999" y="12477"/>
                  </a:lnTo>
                  <a:lnTo>
                    <a:pt x="6999" y="11440"/>
                  </a:lnTo>
                  <a:close/>
                  <a:moveTo>
                    <a:pt x="11113" y="0"/>
                  </a:moveTo>
                  <a:cubicBezTo>
                    <a:pt x="10642" y="0"/>
                    <a:pt x="10219" y="204"/>
                    <a:pt x="9927" y="530"/>
                  </a:cubicBezTo>
                  <a:lnTo>
                    <a:pt x="5120" y="530"/>
                  </a:lnTo>
                  <a:cubicBezTo>
                    <a:pt x="4829" y="219"/>
                    <a:pt x="4415" y="25"/>
                    <a:pt x="3957" y="25"/>
                  </a:cubicBezTo>
                  <a:cubicBezTo>
                    <a:pt x="3498" y="25"/>
                    <a:pt x="3084" y="219"/>
                    <a:pt x="2795" y="530"/>
                  </a:cubicBezTo>
                  <a:lnTo>
                    <a:pt x="615" y="530"/>
                  </a:lnTo>
                  <a:cubicBezTo>
                    <a:pt x="276" y="530"/>
                    <a:pt x="0" y="805"/>
                    <a:pt x="0" y="1144"/>
                  </a:cubicBezTo>
                  <a:lnTo>
                    <a:pt x="0" y="11143"/>
                  </a:lnTo>
                  <a:cubicBezTo>
                    <a:pt x="0" y="11308"/>
                    <a:pt x="134" y="11442"/>
                    <a:pt x="299" y="11442"/>
                  </a:cubicBezTo>
                  <a:lnTo>
                    <a:pt x="6406" y="11442"/>
                  </a:lnTo>
                  <a:lnTo>
                    <a:pt x="6406" y="12479"/>
                  </a:lnTo>
                  <a:lnTo>
                    <a:pt x="5476" y="12479"/>
                  </a:lnTo>
                  <a:cubicBezTo>
                    <a:pt x="5310" y="12479"/>
                    <a:pt x="5177" y="12613"/>
                    <a:pt x="5177" y="12778"/>
                  </a:cubicBezTo>
                  <a:cubicBezTo>
                    <a:pt x="5177" y="12943"/>
                    <a:pt x="5310" y="13077"/>
                    <a:pt x="5476" y="13077"/>
                  </a:cubicBezTo>
                  <a:lnTo>
                    <a:pt x="9651" y="13077"/>
                  </a:lnTo>
                  <a:cubicBezTo>
                    <a:pt x="9815" y="13077"/>
                    <a:pt x="9949" y="12943"/>
                    <a:pt x="9949" y="12778"/>
                  </a:cubicBezTo>
                  <a:cubicBezTo>
                    <a:pt x="9949" y="12613"/>
                    <a:pt x="9815" y="12479"/>
                    <a:pt x="9651" y="12479"/>
                  </a:cubicBezTo>
                  <a:lnTo>
                    <a:pt x="8724" y="12479"/>
                  </a:lnTo>
                  <a:lnTo>
                    <a:pt x="8724" y="11442"/>
                  </a:lnTo>
                  <a:lnTo>
                    <a:pt x="14716" y="11442"/>
                  </a:lnTo>
                  <a:cubicBezTo>
                    <a:pt x="14881" y="11442"/>
                    <a:pt x="15015" y="11308"/>
                    <a:pt x="15015" y="11143"/>
                  </a:cubicBezTo>
                  <a:lnTo>
                    <a:pt x="15015" y="9442"/>
                  </a:lnTo>
                  <a:lnTo>
                    <a:pt x="15015" y="8475"/>
                  </a:lnTo>
                  <a:cubicBezTo>
                    <a:pt x="15015" y="8312"/>
                    <a:pt x="14881" y="8178"/>
                    <a:pt x="14716" y="8178"/>
                  </a:cubicBezTo>
                  <a:cubicBezTo>
                    <a:pt x="14550" y="8178"/>
                    <a:pt x="14417" y="8312"/>
                    <a:pt x="14417" y="8477"/>
                  </a:cubicBezTo>
                  <a:lnTo>
                    <a:pt x="14417" y="9145"/>
                  </a:lnTo>
                  <a:lnTo>
                    <a:pt x="12908" y="9145"/>
                  </a:lnTo>
                  <a:cubicBezTo>
                    <a:pt x="12775" y="8928"/>
                    <a:pt x="12586" y="8746"/>
                    <a:pt x="12359" y="8626"/>
                  </a:cubicBezTo>
                  <a:cubicBezTo>
                    <a:pt x="12576" y="8353"/>
                    <a:pt x="12705" y="8008"/>
                    <a:pt x="12705" y="7634"/>
                  </a:cubicBezTo>
                  <a:cubicBezTo>
                    <a:pt x="12705" y="6755"/>
                    <a:pt x="11990" y="6038"/>
                    <a:pt x="11110" y="6038"/>
                  </a:cubicBezTo>
                  <a:cubicBezTo>
                    <a:pt x="10231" y="6038"/>
                    <a:pt x="9514" y="6755"/>
                    <a:pt x="9514" y="7634"/>
                  </a:cubicBezTo>
                  <a:cubicBezTo>
                    <a:pt x="9514" y="8008"/>
                    <a:pt x="9645" y="8352"/>
                    <a:pt x="9862" y="8626"/>
                  </a:cubicBezTo>
                  <a:cubicBezTo>
                    <a:pt x="9635" y="8749"/>
                    <a:pt x="9446" y="8928"/>
                    <a:pt x="9312" y="9145"/>
                  </a:cubicBezTo>
                  <a:lnTo>
                    <a:pt x="7801" y="9145"/>
                  </a:lnTo>
                  <a:lnTo>
                    <a:pt x="7801" y="5429"/>
                  </a:lnTo>
                  <a:lnTo>
                    <a:pt x="14417" y="5429"/>
                  </a:lnTo>
                  <a:lnTo>
                    <a:pt x="14417" y="6102"/>
                  </a:lnTo>
                  <a:cubicBezTo>
                    <a:pt x="14417" y="6266"/>
                    <a:pt x="14550" y="6399"/>
                    <a:pt x="14716" y="6399"/>
                  </a:cubicBezTo>
                  <a:cubicBezTo>
                    <a:pt x="14881" y="6399"/>
                    <a:pt x="15015" y="6266"/>
                    <a:pt x="15015" y="6102"/>
                  </a:cubicBezTo>
                  <a:lnTo>
                    <a:pt x="15015" y="1144"/>
                  </a:lnTo>
                  <a:cubicBezTo>
                    <a:pt x="15015" y="805"/>
                    <a:pt x="14739" y="530"/>
                    <a:pt x="14400" y="530"/>
                  </a:cubicBezTo>
                  <a:lnTo>
                    <a:pt x="12299" y="530"/>
                  </a:lnTo>
                  <a:cubicBezTo>
                    <a:pt x="12006" y="204"/>
                    <a:pt x="11582" y="0"/>
                    <a:pt x="11113" y="0"/>
                  </a:cubicBezTo>
                  <a:close/>
                </a:path>
              </a:pathLst>
            </a:custGeom>
            <a:grpFill/>
            <a:ln>
              <a:noFill/>
            </a:ln>
          </p:spPr>
          <p:txBody>
            <a:bodyPr spcFirstLastPara="1" wrap="square" lIns="121900" tIns="121900" rIns="121900" bIns="121900" anchor="ctr" anchorCtr="0">
              <a:noAutofit/>
            </a:bodyPr>
            <a:lstStyle/>
            <a:p>
              <a:endParaRPr sz="2400"/>
            </a:p>
          </p:txBody>
        </p:sp>
        <p:sp>
          <p:nvSpPr>
            <p:cNvPr id="48" name="Google Shape;720;p47">
              <a:extLst>
                <a:ext uri="{FF2B5EF4-FFF2-40B4-BE49-F238E27FC236}">
                  <a16:creationId xmlns:a16="http://schemas.microsoft.com/office/drawing/2014/main" id="{DE611BD3-788C-00E4-9FB1-F05EF197AC23}"/>
                </a:ext>
              </a:extLst>
            </p:cNvPr>
            <p:cNvSpPr/>
            <p:nvPr/>
          </p:nvSpPr>
          <p:spPr>
            <a:xfrm>
              <a:off x="4107847" y="1361602"/>
              <a:ext cx="17741" cy="41020"/>
            </a:xfrm>
            <a:custGeom>
              <a:avLst/>
              <a:gdLst/>
              <a:ahLst/>
              <a:cxnLst/>
              <a:rect l="l" t="t" r="r" b="b"/>
              <a:pathLst>
                <a:path w="599" h="1385" extrusionOk="0">
                  <a:moveTo>
                    <a:pt x="300" y="0"/>
                  </a:moveTo>
                  <a:cubicBezTo>
                    <a:pt x="134" y="0"/>
                    <a:pt x="1" y="134"/>
                    <a:pt x="1" y="299"/>
                  </a:cubicBezTo>
                  <a:lnTo>
                    <a:pt x="1" y="1086"/>
                  </a:lnTo>
                  <a:cubicBezTo>
                    <a:pt x="1" y="1249"/>
                    <a:pt x="134" y="1385"/>
                    <a:pt x="300" y="1385"/>
                  </a:cubicBezTo>
                  <a:cubicBezTo>
                    <a:pt x="465" y="1385"/>
                    <a:pt x="599" y="1249"/>
                    <a:pt x="599" y="1086"/>
                  </a:cubicBezTo>
                  <a:lnTo>
                    <a:pt x="599" y="299"/>
                  </a:lnTo>
                  <a:cubicBezTo>
                    <a:pt x="599" y="134"/>
                    <a:pt x="465" y="0"/>
                    <a:pt x="300" y="0"/>
                  </a:cubicBezTo>
                  <a:close/>
                </a:path>
              </a:pathLst>
            </a:custGeom>
            <a:grpFill/>
            <a:ln>
              <a:noFill/>
            </a:ln>
          </p:spPr>
          <p:txBody>
            <a:bodyPr spcFirstLastPara="1" wrap="square" lIns="121900" tIns="121900" rIns="121900" bIns="121900" anchor="ctr" anchorCtr="0">
              <a:noAutofit/>
            </a:bodyPr>
            <a:lstStyle/>
            <a:p>
              <a:endParaRPr sz="2400"/>
            </a:p>
          </p:txBody>
        </p:sp>
        <p:sp>
          <p:nvSpPr>
            <p:cNvPr id="49" name="Google Shape;721;p47">
              <a:extLst>
                <a:ext uri="{FF2B5EF4-FFF2-40B4-BE49-F238E27FC236}">
                  <a16:creationId xmlns:a16="http://schemas.microsoft.com/office/drawing/2014/main" id="{F3AF52D1-E41F-2D6F-F024-464F9FCE4AFB}"/>
                </a:ext>
              </a:extLst>
            </p:cNvPr>
            <p:cNvSpPr/>
            <p:nvPr/>
          </p:nvSpPr>
          <p:spPr>
            <a:xfrm>
              <a:off x="4106633" y="1420126"/>
              <a:ext cx="20199" cy="18037"/>
            </a:xfrm>
            <a:custGeom>
              <a:avLst/>
              <a:gdLst/>
              <a:ahLst/>
              <a:cxnLst/>
              <a:rect l="l" t="t" r="r" b="b"/>
              <a:pathLst>
                <a:path w="682" h="609" extrusionOk="0">
                  <a:moveTo>
                    <a:pt x="336" y="1"/>
                  </a:moveTo>
                  <a:cubicBezTo>
                    <a:pt x="299" y="1"/>
                    <a:pt x="261" y="8"/>
                    <a:pt x="226" y="22"/>
                  </a:cubicBezTo>
                  <a:cubicBezTo>
                    <a:pt x="74" y="82"/>
                    <a:pt x="0" y="257"/>
                    <a:pt x="62" y="411"/>
                  </a:cubicBezTo>
                  <a:lnTo>
                    <a:pt x="67" y="423"/>
                  </a:lnTo>
                  <a:cubicBezTo>
                    <a:pt x="114" y="540"/>
                    <a:pt x="226" y="608"/>
                    <a:pt x="342" y="608"/>
                  </a:cubicBezTo>
                  <a:cubicBezTo>
                    <a:pt x="381" y="608"/>
                    <a:pt x="418" y="603"/>
                    <a:pt x="454" y="588"/>
                  </a:cubicBezTo>
                  <a:cubicBezTo>
                    <a:pt x="608" y="525"/>
                    <a:pt x="682" y="352"/>
                    <a:pt x="621" y="199"/>
                  </a:cubicBezTo>
                  <a:lnTo>
                    <a:pt x="615" y="187"/>
                  </a:lnTo>
                  <a:cubicBezTo>
                    <a:pt x="569" y="71"/>
                    <a:pt x="455" y="1"/>
                    <a:pt x="336" y="1"/>
                  </a:cubicBezTo>
                  <a:close/>
                </a:path>
              </a:pathLst>
            </a:custGeom>
            <a:grpFill/>
            <a:ln>
              <a:noFill/>
            </a:ln>
          </p:spPr>
          <p:txBody>
            <a:bodyPr spcFirstLastPara="1" wrap="square" lIns="121900" tIns="121900" rIns="121900" bIns="121900" anchor="ctr" anchorCtr="0">
              <a:noAutofit/>
            </a:bodyPr>
            <a:lstStyle/>
            <a:p>
              <a:endParaRPr sz="2400"/>
            </a:p>
          </p:txBody>
        </p:sp>
        <p:sp>
          <p:nvSpPr>
            <p:cNvPr id="50" name="Google Shape;722;p47">
              <a:extLst>
                <a:ext uri="{FF2B5EF4-FFF2-40B4-BE49-F238E27FC236}">
                  <a16:creationId xmlns:a16="http://schemas.microsoft.com/office/drawing/2014/main" id="{8ADF41C8-981D-6C64-07A1-847FC9D55F7A}"/>
                </a:ext>
              </a:extLst>
            </p:cNvPr>
            <p:cNvSpPr/>
            <p:nvPr/>
          </p:nvSpPr>
          <p:spPr>
            <a:xfrm>
              <a:off x="4503389" y="1520174"/>
              <a:ext cx="20140" cy="18067"/>
            </a:xfrm>
            <a:custGeom>
              <a:avLst/>
              <a:gdLst/>
              <a:ahLst/>
              <a:cxnLst/>
              <a:rect l="l" t="t" r="r" b="b"/>
              <a:pathLst>
                <a:path w="680" h="610" extrusionOk="0">
                  <a:moveTo>
                    <a:pt x="336" y="0"/>
                  </a:moveTo>
                  <a:cubicBezTo>
                    <a:pt x="299" y="0"/>
                    <a:pt x="262" y="7"/>
                    <a:pt x="226" y="21"/>
                  </a:cubicBezTo>
                  <a:cubicBezTo>
                    <a:pt x="74" y="85"/>
                    <a:pt x="0" y="258"/>
                    <a:pt x="62" y="410"/>
                  </a:cubicBezTo>
                  <a:lnTo>
                    <a:pt x="67" y="422"/>
                  </a:lnTo>
                  <a:cubicBezTo>
                    <a:pt x="114" y="537"/>
                    <a:pt x="226" y="609"/>
                    <a:pt x="342" y="609"/>
                  </a:cubicBezTo>
                  <a:cubicBezTo>
                    <a:pt x="381" y="609"/>
                    <a:pt x="418" y="602"/>
                    <a:pt x="454" y="587"/>
                  </a:cubicBezTo>
                  <a:cubicBezTo>
                    <a:pt x="606" y="526"/>
                    <a:pt x="680" y="352"/>
                    <a:pt x="618" y="200"/>
                  </a:cubicBezTo>
                  <a:lnTo>
                    <a:pt x="615"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p>
          </p:txBody>
        </p:sp>
      </p:grpSp>
      <p:pic>
        <p:nvPicPr>
          <p:cNvPr id="51" name="Imagen 50" descr="Texto&#10;&#10;Descripción generada automáticamente">
            <a:extLst>
              <a:ext uri="{FF2B5EF4-FFF2-40B4-BE49-F238E27FC236}">
                <a16:creationId xmlns:a16="http://schemas.microsoft.com/office/drawing/2014/main" id="{2F4828A9-FBD8-52FA-AD1D-BAE043827225}"/>
              </a:ext>
            </a:extLst>
          </p:cNvPr>
          <p:cNvPicPr>
            <a:picLocks noChangeAspect="1"/>
          </p:cNvPicPr>
          <p:nvPr/>
        </p:nvPicPr>
        <p:blipFill>
          <a:blip r:embed="rId2"/>
          <a:stretch>
            <a:fillRect/>
          </a:stretch>
        </p:blipFill>
        <p:spPr>
          <a:xfrm>
            <a:off x="10162814" y="416777"/>
            <a:ext cx="1608231" cy="429156"/>
          </a:xfrm>
          <a:prstGeom prst="rect">
            <a:avLst/>
          </a:prstGeom>
        </p:spPr>
      </p:pic>
    </p:spTree>
    <p:extLst>
      <p:ext uri="{BB962C8B-B14F-4D97-AF65-F5344CB8AC3E}">
        <p14:creationId xmlns:p14="http://schemas.microsoft.com/office/powerpoint/2010/main" val="3351610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pic>
        <p:nvPicPr>
          <p:cNvPr id="3" name="Video 2" title="Sea from behind a window">
            <a:hlinkClick r:id="" action="ppaction://media"/>
            <a:extLst>
              <a:ext uri="{FF2B5EF4-FFF2-40B4-BE49-F238E27FC236}">
                <a16:creationId xmlns:a16="http://schemas.microsoft.com/office/drawing/2014/main" id="{DB553463-B531-D15A-DDBF-19F0837709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648446" y="2294529"/>
            <a:ext cx="5219756" cy="2936112"/>
          </a:xfrm>
          <a:prstGeom prst="rect">
            <a:avLst/>
          </a:prstGeom>
          <a:ln>
            <a:solidFill>
              <a:srgbClr val="EA6928"/>
            </a:solidFill>
          </a:ln>
        </p:spPr>
      </p:pic>
      <p:sp>
        <p:nvSpPr>
          <p:cNvPr id="757" name="Google Shape;757;p49"/>
          <p:cNvSpPr txBox="1">
            <a:spLocks noGrp="1"/>
          </p:cNvSpPr>
          <p:nvPr>
            <p:ph type="title" idx="4294967295"/>
          </p:nvPr>
        </p:nvSpPr>
        <p:spPr>
          <a:xfrm>
            <a:off x="836908" y="1627359"/>
            <a:ext cx="10271125" cy="609600"/>
          </a:xfrm>
          <a:prstGeom prst="rect">
            <a:avLst/>
          </a:prstGeom>
        </p:spPr>
        <p:txBody>
          <a:bodyPr spcFirstLastPara="1" vert="horz" wrap="square" lIns="0" tIns="0" rIns="0" bIns="0" rtlCol="0" anchor="t" anchorCtr="0">
            <a:noAutofit/>
          </a:bodyPr>
          <a:lstStyle/>
          <a:p>
            <a:r>
              <a:rPr lang="es-ES_tradnl" b="1" dirty="0">
                <a:solidFill>
                  <a:schemeClr val="bg1"/>
                </a:solidFill>
                <a:latin typeface="Arial" panose="020B0604020202020204" pitchFamily="34" charset="0"/>
                <a:cs typeface="Arial" panose="020B0604020202020204" pitchFamily="34" charset="0"/>
              </a:rPr>
              <a:t>Añade un  </a:t>
            </a:r>
            <a:br>
              <a:rPr lang="es-ES_tradnl" b="1" dirty="0">
                <a:solidFill>
                  <a:schemeClr val="bg1"/>
                </a:solidFill>
                <a:latin typeface="Arial" panose="020B0604020202020204" pitchFamily="34" charset="0"/>
                <a:cs typeface="Arial" panose="020B0604020202020204" pitchFamily="34" charset="0"/>
              </a:rPr>
            </a:br>
            <a:r>
              <a:rPr lang="es-ES_tradnl" b="1" dirty="0">
                <a:solidFill>
                  <a:schemeClr val="bg1"/>
                </a:solidFill>
                <a:latin typeface="Arial" panose="020B0604020202020204" pitchFamily="34" charset="0"/>
                <a:cs typeface="Arial" panose="020B0604020202020204" pitchFamily="34" charset="0"/>
              </a:rPr>
              <a:t>video</a:t>
            </a:r>
          </a:p>
        </p:txBody>
      </p:sp>
      <p:sp>
        <p:nvSpPr>
          <p:cNvPr id="758" name="Google Shape;758;p49"/>
          <p:cNvSpPr txBox="1">
            <a:spLocks noGrp="1"/>
          </p:cNvSpPr>
          <p:nvPr>
            <p:ph type="subTitle" idx="4294967295"/>
          </p:nvPr>
        </p:nvSpPr>
        <p:spPr>
          <a:xfrm>
            <a:off x="836908" y="3025946"/>
            <a:ext cx="2817813" cy="2122488"/>
          </a:xfrm>
          <a:prstGeom prst="rect">
            <a:avLst/>
          </a:prstGeom>
        </p:spPr>
        <p:txBody>
          <a:bodyPr spcFirstLastPara="1" vert="horz" wrap="square" lIns="0" tIns="0" rIns="0" bIns="0" rtlCol="0" anchor="t" anchorCtr="0">
            <a:noAutofit/>
          </a:bodyPr>
          <a:lstStyle/>
          <a:p>
            <a:pPr marL="0" indent="0">
              <a:spcAft>
                <a:spcPts val="2133"/>
              </a:spcAft>
              <a:buNone/>
            </a:pPr>
            <a:r>
              <a:rPr lang="es-ES" dirty="0">
                <a:solidFill>
                  <a:schemeClr val="bg1"/>
                </a:solidFill>
                <a:latin typeface="Arial" panose="020B0604020202020204" pitchFamily="34" charset="0"/>
                <a:cs typeface="Arial" panose="020B0604020202020204" pitchFamily="34" charset="0"/>
              </a:rPr>
              <a:t>Puedes reemplazar el video en la pantalla por uno más interesante</a:t>
            </a:r>
            <a:endParaRPr dirty="0">
              <a:solidFill>
                <a:schemeClr val="bg1"/>
              </a:solidFill>
              <a:latin typeface="Arial" panose="020B0604020202020204" pitchFamily="34" charset="0"/>
              <a:cs typeface="Arial" panose="020B0604020202020204" pitchFamily="34" charset="0"/>
            </a:endParaRPr>
          </a:p>
        </p:txBody>
      </p:sp>
      <p:grpSp>
        <p:nvGrpSpPr>
          <p:cNvPr id="760" name="Google Shape;760;p49"/>
          <p:cNvGrpSpPr/>
          <p:nvPr/>
        </p:nvGrpSpPr>
        <p:grpSpPr>
          <a:xfrm>
            <a:off x="7756723" y="3260985"/>
            <a:ext cx="1003200" cy="1003200"/>
            <a:chOff x="5734050" y="2424150"/>
            <a:chExt cx="752400" cy="752400"/>
          </a:xfrm>
        </p:grpSpPr>
        <p:sp>
          <p:nvSpPr>
            <p:cNvPr id="761" name="Google Shape;761;p49"/>
            <p:cNvSpPr/>
            <p:nvPr/>
          </p:nvSpPr>
          <p:spPr>
            <a:xfrm>
              <a:off x="5734050" y="2424150"/>
              <a:ext cx="752400" cy="752400"/>
            </a:xfrm>
            <a:prstGeom prst="ellipse">
              <a:avLst/>
            </a:prstGeom>
            <a:solidFill>
              <a:schemeClr val="dk2">
                <a:alpha val="86030"/>
              </a:schemeClr>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2" name="Google Shape;762;p49"/>
            <p:cNvSpPr/>
            <p:nvPr/>
          </p:nvSpPr>
          <p:spPr>
            <a:xfrm rot="5400000">
              <a:off x="5992050" y="2674200"/>
              <a:ext cx="291900" cy="252300"/>
            </a:xfrm>
            <a:prstGeom prst="triangle">
              <a:avLst>
                <a:gd name="adj" fmla="val 50000"/>
              </a:avLst>
            </a:prstGeom>
            <a:solidFill>
              <a:srgbClr val="EA6928"/>
            </a:solidFill>
            <a:ln>
              <a:noFill/>
            </a:ln>
          </p:spPr>
          <p:txBody>
            <a:bodyPr spcFirstLastPara="1" wrap="square" lIns="121900" tIns="121900" rIns="121900" bIns="121900" anchor="ctr" anchorCtr="0">
              <a:noAutofit/>
            </a:bodyPr>
            <a:lstStyle/>
            <a:p>
              <a:endParaRPr sz="2400" dirty="0"/>
            </a:p>
          </p:txBody>
        </p:sp>
      </p:grpSp>
      <p:pic>
        <p:nvPicPr>
          <p:cNvPr id="5" name="Imagen 4" descr="Texto&#10;&#10;Descripción generada automáticamente">
            <a:extLst>
              <a:ext uri="{FF2B5EF4-FFF2-40B4-BE49-F238E27FC236}">
                <a16:creationId xmlns:a16="http://schemas.microsoft.com/office/drawing/2014/main" id="{612A017B-2C48-A71D-D582-04F7F4F91474}"/>
              </a:ext>
            </a:extLst>
          </p:cNvPr>
          <p:cNvPicPr>
            <a:picLocks noChangeAspect="1"/>
          </p:cNvPicPr>
          <p:nvPr/>
        </p:nvPicPr>
        <p:blipFill>
          <a:blip r:embed="rId6"/>
          <a:stretch>
            <a:fillRect/>
          </a:stretch>
        </p:blipFill>
        <p:spPr>
          <a:xfrm>
            <a:off x="10208683" y="358292"/>
            <a:ext cx="1582983" cy="4224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51"/>
          <p:cNvPicPr preferRelativeResize="0"/>
          <p:nvPr/>
        </p:nvPicPr>
        <p:blipFill rotWithShape="1">
          <a:blip r:embed="rId3" cstate="email">
            <a:alphaModFix amt="49000"/>
            <a:extLst>
              <a:ext uri="{28A0092B-C50C-407E-A947-70E740481C1C}">
                <a14:useLocalDpi xmlns:a14="http://schemas.microsoft.com/office/drawing/2010/main"/>
              </a:ext>
            </a:extLst>
          </a:blip>
          <a:srcRect/>
          <a:stretch/>
        </p:blipFill>
        <p:spPr>
          <a:xfrm>
            <a:off x="0" y="1028659"/>
            <a:ext cx="6857997" cy="5418003"/>
          </a:xfrm>
          <a:prstGeom prst="rect">
            <a:avLst/>
          </a:prstGeom>
          <a:noFill/>
          <a:ln>
            <a:noFill/>
          </a:ln>
        </p:spPr>
      </p:pic>
      <p:sp>
        <p:nvSpPr>
          <p:cNvPr id="829" name="Google Shape;829;p51"/>
          <p:cNvSpPr txBox="1">
            <a:spLocks noGrp="1"/>
          </p:cNvSpPr>
          <p:nvPr>
            <p:ph type="title" idx="4294967295"/>
          </p:nvPr>
        </p:nvSpPr>
        <p:spPr>
          <a:xfrm>
            <a:off x="5599499" y="2991766"/>
            <a:ext cx="5400675" cy="854075"/>
          </a:xfrm>
          <a:prstGeom prst="rect">
            <a:avLst/>
          </a:prstGeom>
        </p:spPr>
        <p:txBody>
          <a:bodyPr spcFirstLastPara="1" vert="horz" wrap="square" lIns="0" tIns="0" rIns="0" bIns="0" rtlCol="0" anchor="t" anchorCtr="0">
            <a:noAutofit/>
          </a:bodyPr>
          <a:lstStyle/>
          <a:p>
            <a:pPr algn="r"/>
            <a:r>
              <a:rPr lang="es-ES_tradnl" sz="4800" b="1" dirty="0">
                <a:solidFill>
                  <a:schemeClr val="bg1"/>
                </a:solidFill>
                <a:latin typeface="Arial" panose="020B0604020202020204" pitchFamily="34" charset="0"/>
                <a:cs typeface="Arial" panose="020B0604020202020204" pitchFamily="34" charset="0"/>
              </a:rPr>
              <a:t>Conclusión</a:t>
            </a:r>
          </a:p>
        </p:txBody>
      </p:sp>
      <p:sp>
        <p:nvSpPr>
          <p:cNvPr id="830" name="Google Shape;830;p51"/>
          <p:cNvSpPr txBox="1">
            <a:spLocks noGrp="1"/>
          </p:cNvSpPr>
          <p:nvPr>
            <p:ph type="subTitle" idx="4294967295"/>
          </p:nvPr>
        </p:nvSpPr>
        <p:spPr>
          <a:xfrm>
            <a:off x="7070295" y="4029991"/>
            <a:ext cx="4440675" cy="1339850"/>
          </a:xfrm>
          <a:prstGeom prst="rect">
            <a:avLst/>
          </a:prstGeom>
        </p:spPr>
        <p:txBody>
          <a:bodyPr spcFirstLastPara="1" vert="horz" wrap="square" lIns="0" tIns="0" rIns="0" bIns="0" rtlCol="0" anchor="t" anchorCtr="0">
            <a:noAutofit/>
          </a:bodyPr>
          <a:lstStyle/>
          <a:p>
            <a:pPr marL="0" indent="0">
              <a:spcAft>
                <a:spcPts val="2133"/>
              </a:spcAft>
              <a:buNone/>
            </a:pPr>
            <a:r>
              <a:rPr lang="en" sz="1600" dirty="0">
                <a:solidFill>
                  <a:schemeClr val="bg1"/>
                </a:solidFill>
                <a:latin typeface="Arial" panose="020B0604020202020204" pitchFamily="34" charset="0"/>
                <a:cs typeface="Arial" panose="020B0604020202020204" pitchFamily="34" charset="0"/>
              </a:rPr>
              <a:t>Here you could give a brief description of the topic you want to talk about. For example, if you want to talk about Mercury, you could say that it’s the smallest planet in the entire Solar System</a:t>
            </a:r>
            <a:endParaRPr sz="1600" dirty="0">
              <a:solidFill>
                <a:schemeClr val="bg1"/>
              </a:solidFill>
              <a:latin typeface="Arial" panose="020B0604020202020204" pitchFamily="34" charset="0"/>
              <a:cs typeface="Arial" panose="020B0604020202020204" pitchFamily="34" charset="0"/>
            </a:endParaRPr>
          </a:p>
        </p:txBody>
      </p:sp>
      <p:cxnSp>
        <p:nvCxnSpPr>
          <p:cNvPr id="831" name="Google Shape;831;p51"/>
          <p:cNvCxnSpPr/>
          <p:nvPr/>
        </p:nvCxnSpPr>
        <p:spPr>
          <a:xfrm>
            <a:off x="5824400" y="3845841"/>
            <a:ext cx="5407600" cy="0"/>
          </a:xfrm>
          <a:prstGeom prst="straightConnector1">
            <a:avLst/>
          </a:prstGeom>
          <a:noFill/>
          <a:ln w="19050" cap="flat" cmpd="sng">
            <a:solidFill>
              <a:srgbClr val="EA6928"/>
            </a:solidFill>
            <a:prstDash val="solid"/>
            <a:round/>
            <a:headEnd type="none" w="med" len="med"/>
            <a:tailEnd type="none" w="med" len="med"/>
          </a:ln>
        </p:spPr>
      </p:cxnSp>
      <p:sp>
        <p:nvSpPr>
          <p:cNvPr id="835" name="Google Shape;835;p51"/>
          <p:cNvSpPr/>
          <p:nvPr/>
        </p:nvSpPr>
        <p:spPr>
          <a:xfrm>
            <a:off x="-987952" y="1363948"/>
            <a:ext cx="5136000" cy="679600"/>
          </a:xfrm>
          <a:prstGeom prst="roundRect">
            <a:avLst>
              <a:gd name="adj" fmla="val 50000"/>
            </a:avLst>
          </a:prstGeom>
          <a:noFill/>
          <a:ln w="19050" cap="flat" cmpd="sng">
            <a:solidFill>
              <a:srgbClr val="3DAFEF"/>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5" name="Imagen 4" descr="Texto&#10;&#10;Descripción generada automáticamente">
            <a:extLst>
              <a:ext uri="{FF2B5EF4-FFF2-40B4-BE49-F238E27FC236}">
                <a16:creationId xmlns:a16="http://schemas.microsoft.com/office/drawing/2014/main" id="{41079E9D-EAF3-5B10-68B4-FBF43F118A17}"/>
              </a:ext>
            </a:extLst>
          </p:cNvPr>
          <p:cNvPicPr>
            <a:picLocks noChangeAspect="1"/>
          </p:cNvPicPr>
          <p:nvPr/>
        </p:nvPicPr>
        <p:blipFill>
          <a:blip r:embed="rId4"/>
          <a:stretch>
            <a:fillRect/>
          </a:stretch>
        </p:blipFill>
        <p:spPr>
          <a:xfrm>
            <a:off x="10208683" y="358292"/>
            <a:ext cx="1582983" cy="42241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F615DEEF-A683-975D-817E-22082DA48A7A}"/>
              </a:ext>
            </a:extLst>
          </p:cNvPr>
          <p:cNvPicPr>
            <a:picLocks noChangeAspect="1"/>
          </p:cNvPicPr>
          <p:nvPr/>
        </p:nvPicPr>
        <p:blipFill>
          <a:blip r:embed="rId3"/>
          <a:stretch>
            <a:fillRect/>
          </a:stretch>
        </p:blipFill>
        <p:spPr>
          <a:xfrm>
            <a:off x="3084039" y="2625258"/>
            <a:ext cx="6023923" cy="160748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30">
            <a:extLst>
              <a:ext uri="{FF2B5EF4-FFF2-40B4-BE49-F238E27FC236}">
                <a16:creationId xmlns:a16="http://schemas.microsoft.com/office/drawing/2014/main" id="{99445200-323E-82DB-59A4-D790D615A29A}"/>
              </a:ext>
            </a:extLst>
          </p:cNvPr>
          <p:cNvSpPr txBox="1">
            <a:spLocks/>
          </p:cNvSpPr>
          <p:nvPr/>
        </p:nvSpPr>
        <p:spPr>
          <a:xfrm>
            <a:off x="960000"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dirty="0">
                <a:solidFill>
                  <a:srgbClr val="002060"/>
                </a:solidFill>
                <a:latin typeface="Arial" panose="020B0604020202020204" pitchFamily="34" charset="0"/>
                <a:cs typeface="Arial" panose="020B0604020202020204" pitchFamily="34" charset="0"/>
              </a:rPr>
              <a:t>Project </a:t>
            </a:r>
            <a:r>
              <a:rPr lang="es-CL" sz="2667" b="1" dirty="0" err="1">
                <a:solidFill>
                  <a:srgbClr val="002060"/>
                </a:solidFill>
                <a:latin typeface="Arial" panose="020B0604020202020204" pitchFamily="34" charset="0"/>
                <a:cs typeface="Arial" panose="020B0604020202020204" pitchFamily="34" charset="0"/>
              </a:rPr>
              <a:t>schedule</a:t>
            </a:r>
            <a:endParaRPr lang="es-CL" sz="2667" b="1" dirty="0">
              <a:solidFill>
                <a:srgbClr val="002060"/>
              </a:solidFill>
              <a:latin typeface="Arial" panose="020B0604020202020204" pitchFamily="34" charset="0"/>
              <a:cs typeface="Arial" panose="020B0604020202020204" pitchFamily="34" charset="0"/>
            </a:endParaRPr>
          </a:p>
        </p:txBody>
      </p:sp>
      <p:sp>
        <p:nvSpPr>
          <p:cNvPr id="3" name="Google Shape;206;p30">
            <a:extLst>
              <a:ext uri="{FF2B5EF4-FFF2-40B4-BE49-F238E27FC236}">
                <a16:creationId xmlns:a16="http://schemas.microsoft.com/office/drawing/2014/main" id="{0C241357-32D3-38FA-F903-2C312E419717}"/>
              </a:ext>
            </a:extLst>
          </p:cNvPr>
          <p:cNvSpPr txBox="1">
            <a:spLocks/>
          </p:cNvSpPr>
          <p:nvPr/>
        </p:nvSpPr>
        <p:spPr>
          <a:xfrm>
            <a:off x="960000"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dirty="0">
                <a:solidFill>
                  <a:srgbClr val="3DAFEF"/>
                </a:solidFill>
                <a:latin typeface="Arial" panose="020B0604020202020204" pitchFamily="34" charset="0"/>
                <a:cs typeface="Arial" panose="020B0604020202020204" pitchFamily="34" charset="0"/>
              </a:rPr>
              <a:t>01</a:t>
            </a:r>
          </a:p>
        </p:txBody>
      </p:sp>
      <p:sp>
        <p:nvSpPr>
          <p:cNvPr id="4" name="Google Shape;207;p30">
            <a:extLst>
              <a:ext uri="{FF2B5EF4-FFF2-40B4-BE49-F238E27FC236}">
                <a16:creationId xmlns:a16="http://schemas.microsoft.com/office/drawing/2014/main" id="{DEACE5A0-C4E6-E6C0-717C-092EF2FC4775}"/>
              </a:ext>
            </a:extLst>
          </p:cNvPr>
          <p:cNvSpPr txBox="1">
            <a:spLocks/>
          </p:cNvSpPr>
          <p:nvPr/>
        </p:nvSpPr>
        <p:spPr>
          <a:xfrm>
            <a:off x="960000" y="4440189"/>
            <a:ext cx="2138400" cy="1349948"/>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a:solidFill>
                  <a:schemeClr val="tx1">
                    <a:lumMod val="75000"/>
                    <a:lumOff val="25000"/>
                  </a:schemeClr>
                </a:solidFill>
                <a:latin typeface="Arial" panose="020B0604020202020204" pitchFamily="34" charset="0"/>
                <a:cs typeface="Arial" panose="020B0604020202020204" pitchFamily="34" charset="0"/>
              </a:rPr>
              <a:t>Puedes</a:t>
            </a:r>
          </a:p>
          <a:p>
            <a:r>
              <a:rPr lang="es-CL" sz="1867" dirty="0">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dirty="0">
                <a:solidFill>
                  <a:schemeClr val="tx1">
                    <a:lumMod val="75000"/>
                    <a:lumOff val="25000"/>
                  </a:schemeClr>
                </a:solidFill>
                <a:latin typeface="Arial" panose="020B0604020202020204" pitchFamily="34" charset="0"/>
                <a:cs typeface="Arial" panose="020B0604020202020204" pitchFamily="34" charset="0"/>
              </a:rPr>
              <a:t>tema de la</a:t>
            </a:r>
          </a:p>
          <a:p>
            <a:r>
              <a:rPr lang="es-CL" sz="1867" dirty="0">
                <a:solidFill>
                  <a:schemeClr val="tx1">
                    <a:lumMod val="75000"/>
                    <a:lumOff val="25000"/>
                  </a:schemeClr>
                </a:solidFill>
                <a:latin typeface="Arial" panose="020B0604020202020204" pitchFamily="34" charset="0"/>
                <a:cs typeface="Arial" panose="020B0604020202020204" pitchFamily="34" charset="0"/>
              </a:rPr>
              <a:t>sección aquí</a:t>
            </a:r>
          </a:p>
        </p:txBody>
      </p:sp>
      <p:sp>
        <p:nvSpPr>
          <p:cNvPr id="5" name="Google Shape;208;p30">
            <a:extLst>
              <a:ext uri="{FF2B5EF4-FFF2-40B4-BE49-F238E27FC236}">
                <a16:creationId xmlns:a16="http://schemas.microsoft.com/office/drawing/2014/main" id="{F2EED832-E740-52BC-FECB-63A1425934FD}"/>
              </a:ext>
            </a:extLst>
          </p:cNvPr>
          <p:cNvSpPr txBox="1">
            <a:spLocks/>
          </p:cNvSpPr>
          <p:nvPr/>
        </p:nvSpPr>
        <p:spPr>
          <a:xfrm>
            <a:off x="3671204"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Project timeline</a:t>
            </a:r>
            <a:endParaRPr lang="es-CL" sz="2667" b="1" dirty="0">
              <a:solidFill>
                <a:srgbClr val="002060"/>
              </a:solidFill>
              <a:latin typeface="Arial" panose="020B0604020202020204" pitchFamily="34" charset="0"/>
              <a:cs typeface="Arial" panose="020B0604020202020204" pitchFamily="34" charset="0"/>
            </a:endParaRPr>
          </a:p>
        </p:txBody>
      </p:sp>
      <p:sp>
        <p:nvSpPr>
          <p:cNvPr id="6" name="Google Shape;209;p30">
            <a:extLst>
              <a:ext uri="{FF2B5EF4-FFF2-40B4-BE49-F238E27FC236}">
                <a16:creationId xmlns:a16="http://schemas.microsoft.com/office/drawing/2014/main" id="{4ECD0BF9-7267-CE49-41C1-7037AB72EAD4}"/>
              </a:ext>
            </a:extLst>
          </p:cNvPr>
          <p:cNvSpPr txBox="1">
            <a:spLocks/>
          </p:cNvSpPr>
          <p:nvPr/>
        </p:nvSpPr>
        <p:spPr>
          <a:xfrm>
            <a:off x="3671204"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02</a:t>
            </a:r>
            <a:endParaRPr lang="en" sz="5333" b="1" dirty="0">
              <a:solidFill>
                <a:srgbClr val="3DAFEF"/>
              </a:solidFill>
              <a:latin typeface="Arial" panose="020B0604020202020204" pitchFamily="34" charset="0"/>
              <a:cs typeface="Arial" panose="020B0604020202020204" pitchFamily="34" charset="0"/>
            </a:endParaRPr>
          </a:p>
        </p:txBody>
      </p:sp>
      <p:sp>
        <p:nvSpPr>
          <p:cNvPr id="7" name="Google Shape;210;p30">
            <a:extLst>
              <a:ext uri="{FF2B5EF4-FFF2-40B4-BE49-F238E27FC236}">
                <a16:creationId xmlns:a16="http://schemas.microsoft.com/office/drawing/2014/main" id="{336C25BE-BE72-4600-9C37-9148B05512D7}"/>
              </a:ext>
            </a:extLst>
          </p:cNvPr>
          <p:cNvSpPr txBox="1">
            <a:spLocks/>
          </p:cNvSpPr>
          <p:nvPr/>
        </p:nvSpPr>
        <p:spPr>
          <a:xfrm>
            <a:off x="3671193" y="4477879"/>
            <a:ext cx="2138400" cy="1312271"/>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8" name="Google Shape;211;p30">
            <a:extLst>
              <a:ext uri="{FF2B5EF4-FFF2-40B4-BE49-F238E27FC236}">
                <a16:creationId xmlns:a16="http://schemas.microsoft.com/office/drawing/2014/main" id="{0CFE6A25-BC92-A9D4-AB36-7C711F67C5BC}"/>
              </a:ext>
            </a:extLst>
          </p:cNvPr>
          <p:cNvSpPr txBox="1">
            <a:spLocks/>
          </p:cNvSpPr>
          <p:nvPr/>
        </p:nvSpPr>
        <p:spPr>
          <a:xfrm>
            <a:off x="6382408" y="3213573"/>
            <a:ext cx="2138400" cy="853600"/>
          </a:xfrm>
          <a:prstGeom prst="rect">
            <a:avLst/>
          </a:prstGeom>
        </p:spPr>
        <p:txBody>
          <a:bodyPr spcFirstLastPara="1" wrap="square" lIns="0" tIns="0" rIns="12190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Status report</a:t>
            </a:r>
            <a:endParaRPr lang="es-CL" sz="2667" b="1" dirty="0">
              <a:solidFill>
                <a:srgbClr val="002060"/>
              </a:solidFill>
              <a:latin typeface="Arial" panose="020B0604020202020204" pitchFamily="34" charset="0"/>
              <a:cs typeface="Arial" panose="020B0604020202020204" pitchFamily="34" charset="0"/>
            </a:endParaRPr>
          </a:p>
        </p:txBody>
      </p:sp>
      <p:sp>
        <p:nvSpPr>
          <p:cNvPr id="9" name="Google Shape;212;p30">
            <a:extLst>
              <a:ext uri="{FF2B5EF4-FFF2-40B4-BE49-F238E27FC236}">
                <a16:creationId xmlns:a16="http://schemas.microsoft.com/office/drawing/2014/main" id="{2DCDF269-8403-C30C-AB3D-126FAF00C7CF}"/>
              </a:ext>
            </a:extLst>
          </p:cNvPr>
          <p:cNvSpPr txBox="1">
            <a:spLocks/>
          </p:cNvSpPr>
          <p:nvPr/>
        </p:nvSpPr>
        <p:spPr>
          <a:xfrm>
            <a:off x="6382408"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03</a:t>
            </a:r>
          </a:p>
        </p:txBody>
      </p:sp>
      <p:sp>
        <p:nvSpPr>
          <p:cNvPr id="10" name="Google Shape;213;p30">
            <a:extLst>
              <a:ext uri="{FF2B5EF4-FFF2-40B4-BE49-F238E27FC236}">
                <a16:creationId xmlns:a16="http://schemas.microsoft.com/office/drawing/2014/main" id="{B7FC2F27-2E99-8662-AE7D-9E6C20F7C152}"/>
              </a:ext>
            </a:extLst>
          </p:cNvPr>
          <p:cNvSpPr txBox="1">
            <a:spLocks/>
          </p:cNvSpPr>
          <p:nvPr/>
        </p:nvSpPr>
        <p:spPr>
          <a:xfrm>
            <a:off x="6382408" y="4440189"/>
            <a:ext cx="2138400" cy="1312255"/>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214;p30">
            <a:extLst>
              <a:ext uri="{FF2B5EF4-FFF2-40B4-BE49-F238E27FC236}">
                <a16:creationId xmlns:a16="http://schemas.microsoft.com/office/drawing/2014/main" id="{A48B9228-B1C2-9B3E-712D-7988AC136E53}"/>
              </a:ext>
            </a:extLst>
          </p:cNvPr>
          <p:cNvSpPr txBox="1">
            <a:spLocks/>
          </p:cNvSpPr>
          <p:nvPr/>
        </p:nvSpPr>
        <p:spPr>
          <a:xfrm>
            <a:off x="9093613" y="3213573"/>
            <a:ext cx="2138400" cy="853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2667" b="1">
                <a:solidFill>
                  <a:srgbClr val="002060"/>
                </a:solidFill>
                <a:latin typeface="Arial" panose="020B0604020202020204" pitchFamily="34" charset="0"/>
                <a:cs typeface="Arial" panose="020B0604020202020204" pitchFamily="34" charset="0"/>
              </a:rPr>
              <a:t>Upcoming report</a:t>
            </a:r>
            <a:endParaRPr lang="es-CL" sz="2667" b="1" dirty="0">
              <a:solidFill>
                <a:srgbClr val="002060"/>
              </a:solidFill>
              <a:latin typeface="Arial" panose="020B0604020202020204" pitchFamily="34" charset="0"/>
              <a:cs typeface="Arial" panose="020B0604020202020204" pitchFamily="34" charset="0"/>
            </a:endParaRPr>
          </a:p>
        </p:txBody>
      </p:sp>
      <p:sp>
        <p:nvSpPr>
          <p:cNvPr id="12" name="Google Shape;215;p30">
            <a:extLst>
              <a:ext uri="{FF2B5EF4-FFF2-40B4-BE49-F238E27FC236}">
                <a16:creationId xmlns:a16="http://schemas.microsoft.com/office/drawing/2014/main" id="{8470D0EA-1D1B-0FB1-664C-B09FD2D44DE4}"/>
              </a:ext>
            </a:extLst>
          </p:cNvPr>
          <p:cNvSpPr txBox="1">
            <a:spLocks/>
          </p:cNvSpPr>
          <p:nvPr/>
        </p:nvSpPr>
        <p:spPr>
          <a:xfrm>
            <a:off x="9093613" y="2422373"/>
            <a:ext cx="1168800" cy="79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5333" b="1">
                <a:solidFill>
                  <a:srgbClr val="3DAFEF"/>
                </a:solidFill>
                <a:latin typeface="Arial" panose="020B0604020202020204" pitchFamily="34" charset="0"/>
                <a:cs typeface="Arial" panose="020B0604020202020204" pitchFamily="34" charset="0"/>
              </a:rPr>
              <a:t>04</a:t>
            </a:r>
          </a:p>
        </p:txBody>
      </p:sp>
      <p:sp>
        <p:nvSpPr>
          <p:cNvPr id="13" name="Google Shape;216;p30">
            <a:extLst>
              <a:ext uri="{FF2B5EF4-FFF2-40B4-BE49-F238E27FC236}">
                <a16:creationId xmlns:a16="http://schemas.microsoft.com/office/drawing/2014/main" id="{A0F2E61D-CAFA-0EDA-2EC2-0E7BBC32716E}"/>
              </a:ext>
            </a:extLst>
          </p:cNvPr>
          <p:cNvSpPr txBox="1">
            <a:spLocks/>
          </p:cNvSpPr>
          <p:nvPr/>
        </p:nvSpPr>
        <p:spPr>
          <a:xfrm>
            <a:off x="9093613" y="4440189"/>
            <a:ext cx="2138400" cy="1312239"/>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a:solidFill>
                  <a:schemeClr val="tx1">
                    <a:lumMod val="75000"/>
                    <a:lumOff val="25000"/>
                  </a:schemeClr>
                </a:solidFill>
                <a:latin typeface="Arial" panose="020B0604020202020204" pitchFamily="34" charset="0"/>
                <a:cs typeface="Arial" panose="020B0604020202020204" pitchFamily="34" charset="0"/>
              </a:rPr>
              <a:t>Puedes</a:t>
            </a:r>
          </a:p>
          <a:p>
            <a:r>
              <a:rPr lang="es-CL" sz="1867">
                <a:solidFill>
                  <a:schemeClr val="tx1">
                    <a:lumMod val="75000"/>
                    <a:lumOff val="25000"/>
                  </a:schemeClr>
                </a:solidFill>
                <a:latin typeface="Arial" panose="020B0604020202020204" pitchFamily="34" charset="0"/>
                <a:cs typeface="Arial" panose="020B0604020202020204" pitchFamily="34" charset="0"/>
              </a:rPr>
              <a:t>describir el</a:t>
            </a:r>
          </a:p>
          <a:p>
            <a:r>
              <a:rPr lang="es-CL" sz="1867">
                <a:solidFill>
                  <a:schemeClr val="tx1">
                    <a:lumMod val="75000"/>
                    <a:lumOff val="25000"/>
                  </a:schemeClr>
                </a:solidFill>
                <a:latin typeface="Arial" panose="020B0604020202020204" pitchFamily="34" charset="0"/>
                <a:cs typeface="Arial" panose="020B0604020202020204" pitchFamily="34" charset="0"/>
              </a:rPr>
              <a:t>tema de la</a:t>
            </a:r>
          </a:p>
          <a:p>
            <a:r>
              <a:rPr lang="es-CL" sz="1867">
                <a:solidFill>
                  <a:schemeClr val="tx1">
                    <a:lumMod val="75000"/>
                    <a:lumOff val="25000"/>
                  </a:schemeClr>
                </a:solidFill>
                <a:latin typeface="Arial" panose="020B0604020202020204" pitchFamily="34" charset="0"/>
                <a:cs typeface="Arial" panose="020B0604020202020204" pitchFamily="34" charset="0"/>
              </a:rPr>
              <a:t>sección aquí</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4" name="Google Shape;217;p30">
            <a:extLst>
              <a:ext uri="{FF2B5EF4-FFF2-40B4-BE49-F238E27FC236}">
                <a16:creationId xmlns:a16="http://schemas.microsoft.com/office/drawing/2014/main" id="{6D848AF1-7512-9B29-20A4-D51111E56DD5}"/>
              </a:ext>
            </a:extLst>
          </p:cNvPr>
          <p:cNvSpPr txBox="1">
            <a:spLocks/>
          </p:cNvSpPr>
          <p:nvPr/>
        </p:nvSpPr>
        <p:spPr>
          <a:xfrm>
            <a:off x="960013" y="1270376"/>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4800" dirty="0">
                <a:solidFill>
                  <a:schemeClr val="tx1">
                    <a:lumMod val="75000"/>
                    <a:lumOff val="25000"/>
                  </a:schemeClr>
                </a:solidFill>
                <a:latin typeface="Arial" panose="020B0604020202020204" pitchFamily="34" charset="0"/>
                <a:cs typeface="Arial" panose="020B0604020202020204" pitchFamily="34" charset="0"/>
              </a:rPr>
              <a:t>Agenda</a:t>
            </a:r>
          </a:p>
        </p:txBody>
      </p:sp>
      <p:cxnSp>
        <p:nvCxnSpPr>
          <p:cNvPr id="15" name="Google Shape;218;p30">
            <a:extLst>
              <a:ext uri="{FF2B5EF4-FFF2-40B4-BE49-F238E27FC236}">
                <a16:creationId xmlns:a16="http://schemas.microsoft.com/office/drawing/2014/main" id="{110985B3-651A-A26F-B22D-865C144FEE03}"/>
              </a:ext>
            </a:extLst>
          </p:cNvPr>
          <p:cNvCxnSpPr/>
          <p:nvPr/>
        </p:nvCxnSpPr>
        <p:spPr>
          <a:xfrm>
            <a:off x="952833" y="4238637"/>
            <a:ext cx="10280800" cy="0"/>
          </a:xfrm>
          <a:prstGeom prst="straightConnector1">
            <a:avLst/>
          </a:prstGeom>
          <a:noFill/>
          <a:ln w="19050" cap="flat" cmpd="sng">
            <a:solidFill>
              <a:srgbClr val="EA6928"/>
            </a:solidFill>
            <a:prstDash val="solid"/>
            <a:round/>
            <a:headEnd type="none" w="med" len="med"/>
            <a:tailEnd type="none" w="med" len="med"/>
          </a:ln>
        </p:spPr>
      </p:cxnSp>
      <p:pic>
        <p:nvPicPr>
          <p:cNvPr id="20" name="Imagen 19" descr="Texto&#10;&#10;Descripción generada automáticamente">
            <a:extLst>
              <a:ext uri="{FF2B5EF4-FFF2-40B4-BE49-F238E27FC236}">
                <a16:creationId xmlns:a16="http://schemas.microsoft.com/office/drawing/2014/main" id="{B972AB98-9328-78AF-5DF1-54172999A286}"/>
              </a:ext>
            </a:extLst>
          </p:cNvPr>
          <p:cNvPicPr>
            <a:picLocks noChangeAspect="1"/>
          </p:cNvPicPr>
          <p:nvPr/>
        </p:nvPicPr>
        <p:blipFill>
          <a:blip r:embed="rId2"/>
          <a:stretch>
            <a:fillRect/>
          </a:stretch>
        </p:blipFill>
        <p:spPr>
          <a:xfrm>
            <a:off x="10162814" y="416777"/>
            <a:ext cx="1608231" cy="429156"/>
          </a:xfrm>
          <a:prstGeom prst="rect">
            <a:avLst/>
          </a:prstGeom>
        </p:spPr>
      </p:pic>
    </p:spTree>
    <p:extLst>
      <p:ext uri="{BB962C8B-B14F-4D97-AF65-F5344CB8AC3E}">
        <p14:creationId xmlns:p14="http://schemas.microsoft.com/office/powerpoint/2010/main" val="2136238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24;p31">
            <a:extLst>
              <a:ext uri="{FF2B5EF4-FFF2-40B4-BE49-F238E27FC236}">
                <a16:creationId xmlns:a16="http://schemas.microsoft.com/office/drawing/2014/main" id="{B3DD48FC-DD34-BF08-2313-1D0E273E5A4E}"/>
              </a:ext>
            </a:extLst>
          </p:cNvPr>
          <p:cNvSpPr txBox="1">
            <a:spLocks/>
          </p:cNvSpPr>
          <p:nvPr/>
        </p:nvSpPr>
        <p:spPr>
          <a:xfrm>
            <a:off x="899328" y="2174885"/>
            <a:ext cx="6096000" cy="731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1">
                    <a:lumMod val="75000"/>
                    <a:lumOff val="25000"/>
                  </a:schemeClr>
                </a:solidFill>
                <a:latin typeface="Arial" panose="020B0604020202020204" pitchFamily="34" charset="0"/>
                <a:cs typeface="Arial" panose="020B0604020202020204" pitchFamily="34" charset="0"/>
              </a:rPr>
              <a:t>Introducción</a:t>
            </a:r>
          </a:p>
        </p:txBody>
      </p:sp>
      <p:sp>
        <p:nvSpPr>
          <p:cNvPr id="3" name="Google Shape;225;p31">
            <a:extLst>
              <a:ext uri="{FF2B5EF4-FFF2-40B4-BE49-F238E27FC236}">
                <a16:creationId xmlns:a16="http://schemas.microsoft.com/office/drawing/2014/main" id="{B85E8832-F708-1F24-9A29-07648D9B75BD}"/>
              </a:ext>
            </a:extLst>
          </p:cNvPr>
          <p:cNvSpPr txBox="1">
            <a:spLocks/>
          </p:cNvSpPr>
          <p:nvPr/>
        </p:nvSpPr>
        <p:spPr>
          <a:xfrm>
            <a:off x="899328" y="3516085"/>
            <a:ext cx="6096000" cy="1341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give</a:t>
            </a:r>
            <a:r>
              <a:rPr lang="es-CL" sz="1867" dirty="0">
                <a:latin typeface="Arial" panose="020B0604020202020204" pitchFamily="34" charset="0"/>
                <a:cs typeface="Arial" panose="020B0604020202020204" pitchFamily="34" charset="0"/>
              </a:rPr>
              <a:t> a </a:t>
            </a:r>
            <a:r>
              <a:rPr lang="es-CL" sz="1867" dirty="0" err="1">
                <a:latin typeface="Arial" panose="020B0604020202020204" pitchFamily="34" charset="0"/>
                <a:cs typeface="Arial" panose="020B0604020202020204" pitchFamily="34" charset="0"/>
              </a:rPr>
              <a:t>brief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description</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of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topic</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here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For</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example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if</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want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to</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talk</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about</a:t>
            </a:r>
            <a:r>
              <a:rPr lang="es-CL" sz="1867" dirty="0">
                <a:latin typeface="Arial" panose="020B0604020202020204" pitchFamily="34" charset="0"/>
                <a:cs typeface="Arial" panose="020B0604020202020204" pitchFamily="34" charset="0"/>
              </a:rPr>
              <a:t> Mercury, </a:t>
            </a:r>
            <a:r>
              <a:rPr lang="es-CL" sz="1867" dirty="0" err="1">
                <a:latin typeface="Arial" panose="020B0604020202020204" pitchFamily="34" charset="0"/>
                <a:cs typeface="Arial" panose="020B0604020202020204" pitchFamily="34" charset="0"/>
              </a:rPr>
              <a:t>you</a:t>
            </a:r>
            <a:r>
              <a:rPr lang="es-CL" sz="1867" dirty="0">
                <a:latin typeface="Arial" panose="020B0604020202020204" pitchFamily="34" charset="0"/>
                <a:cs typeface="Arial" panose="020B0604020202020204" pitchFamily="34" charset="0"/>
              </a:rPr>
              <a:t> can </a:t>
            </a:r>
            <a:r>
              <a:rPr lang="es-CL" sz="1867" dirty="0" err="1">
                <a:latin typeface="Arial" panose="020B0604020202020204" pitchFamily="34" charset="0"/>
                <a:cs typeface="Arial" panose="020B0604020202020204" pitchFamily="34" charset="0"/>
              </a:rPr>
              <a:t>say</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that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it’s</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smallest</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planet</a:t>
            </a:r>
            <a:r>
              <a:rPr lang="es-CL" sz="1867" dirty="0">
                <a:latin typeface="Arial" panose="020B0604020202020204" pitchFamily="34" charset="0"/>
                <a:cs typeface="Arial" panose="020B0604020202020204" pitchFamily="34" charset="0"/>
              </a:rPr>
              <a:t> in </a:t>
            </a:r>
            <a:r>
              <a:rPr lang="es-CL" sz="1867" dirty="0" err="1">
                <a:latin typeface="Arial" panose="020B0604020202020204" pitchFamily="34" charset="0"/>
                <a:cs typeface="Arial" panose="020B0604020202020204" pitchFamily="34" charset="0"/>
              </a:rPr>
              <a:t>the</a:t>
            </a:r>
            <a:r>
              <a:rPr lang="es-CL" sz="1867" dirty="0">
                <a:latin typeface="Arial" panose="020B0604020202020204" pitchFamily="34" charset="0"/>
                <a:cs typeface="Arial" panose="020B0604020202020204" pitchFamily="34" charset="0"/>
              </a:rPr>
              <a:t> </a:t>
            </a:r>
            <a:r>
              <a:rPr lang="es-CL" sz="1867" dirty="0" err="1">
                <a:latin typeface="Arial" panose="020B0604020202020204" pitchFamily="34" charset="0"/>
                <a:cs typeface="Arial" panose="020B0604020202020204" pitchFamily="34" charset="0"/>
              </a:rPr>
              <a:t>entire</a:t>
            </a:r>
            <a:r>
              <a:rPr lang="es-CL" sz="1867" dirty="0">
                <a:latin typeface="Arial" panose="020B0604020202020204" pitchFamily="34" charset="0"/>
                <a:cs typeface="Arial" panose="020B0604020202020204" pitchFamily="34" charset="0"/>
              </a:rPr>
              <a:t> Solar </a:t>
            </a:r>
            <a:r>
              <a:rPr lang="es-CL" sz="1867" dirty="0" err="1">
                <a:latin typeface="Arial" panose="020B0604020202020204" pitchFamily="34" charset="0"/>
                <a:cs typeface="Arial" panose="020B0604020202020204" pitchFamily="34" charset="0"/>
              </a:rPr>
              <a:t>System</a:t>
            </a:r>
            <a:endParaRPr lang="es-CL" sz="1867" dirty="0">
              <a:latin typeface="Arial" panose="020B0604020202020204" pitchFamily="34" charset="0"/>
              <a:cs typeface="Arial" panose="020B0604020202020204" pitchFamily="34" charset="0"/>
            </a:endParaRPr>
          </a:p>
        </p:txBody>
      </p:sp>
      <p:cxnSp>
        <p:nvCxnSpPr>
          <p:cNvPr id="4" name="Google Shape;226;p31">
            <a:extLst>
              <a:ext uri="{FF2B5EF4-FFF2-40B4-BE49-F238E27FC236}">
                <a16:creationId xmlns:a16="http://schemas.microsoft.com/office/drawing/2014/main" id="{5FFE59AD-A15F-32F5-6006-419AF8B76113}"/>
              </a:ext>
            </a:extLst>
          </p:cNvPr>
          <p:cNvCxnSpPr/>
          <p:nvPr/>
        </p:nvCxnSpPr>
        <p:spPr>
          <a:xfrm>
            <a:off x="881728" y="3211285"/>
            <a:ext cx="6113600" cy="0"/>
          </a:xfrm>
          <a:prstGeom prst="straightConnector1">
            <a:avLst/>
          </a:prstGeom>
          <a:noFill/>
          <a:ln w="19050" cap="flat" cmpd="sng">
            <a:solidFill>
              <a:srgbClr val="3DAFEF"/>
            </a:solidFill>
            <a:prstDash val="solid"/>
            <a:round/>
            <a:headEnd type="none" w="med" len="med"/>
            <a:tailEnd type="none" w="med" len="med"/>
          </a:ln>
        </p:spPr>
      </p:cxnSp>
      <p:sp>
        <p:nvSpPr>
          <p:cNvPr id="5" name="Google Shape;236;p32">
            <a:extLst>
              <a:ext uri="{FF2B5EF4-FFF2-40B4-BE49-F238E27FC236}">
                <a16:creationId xmlns:a16="http://schemas.microsoft.com/office/drawing/2014/main" id="{A8A4BA3D-CD15-5C60-EF1A-E31B8321721D}"/>
              </a:ext>
            </a:extLst>
          </p:cNvPr>
          <p:cNvSpPr/>
          <p:nvPr/>
        </p:nvSpPr>
        <p:spPr>
          <a:xfrm>
            <a:off x="6458857" y="5254201"/>
            <a:ext cx="6238632" cy="740457"/>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solidFill>
                <a:srgbClr val="3DAFEF"/>
              </a:solidFill>
            </a:endParaRPr>
          </a:p>
        </p:txBody>
      </p:sp>
      <p:pic>
        <p:nvPicPr>
          <p:cNvPr id="7" name="Imagen 6" descr="Texto&#10;&#10;Descripción generada automáticamente">
            <a:extLst>
              <a:ext uri="{FF2B5EF4-FFF2-40B4-BE49-F238E27FC236}">
                <a16:creationId xmlns:a16="http://schemas.microsoft.com/office/drawing/2014/main" id="{420D36BB-096C-9422-97D8-3F8265EFD5A0}"/>
              </a:ext>
            </a:extLst>
          </p:cNvPr>
          <p:cNvPicPr>
            <a:picLocks noChangeAspect="1"/>
          </p:cNvPicPr>
          <p:nvPr/>
        </p:nvPicPr>
        <p:blipFill>
          <a:blip r:embed="rId2"/>
          <a:stretch>
            <a:fillRect/>
          </a:stretch>
        </p:blipFill>
        <p:spPr>
          <a:xfrm>
            <a:off x="10162814" y="416777"/>
            <a:ext cx="1608231" cy="429156"/>
          </a:xfrm>
          <a:prstGeom prst="rect">
            <a:avLst/>
          </a:prstGeom>
        </p:spPr>
      </p:pic>
    </p:spTree>
    <p:extLst>
      <p:ext uri="{BB962C8B-B14F-4D97-AF65-F5344CB8AC3E}">
        <p14:creationId xmlns:p14="http://schemas.microsoft.com/office/powerpoint/2010/main" val="174524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4" name="Google Shape;245;p33">
            <a:extLst>
              <a:ext uri="{FF2B5EF4-FFF2-40B4-BE49-F238E27FC236}">
                <a16:creationId xmlns:a16="http://schemas.microsoft.com/office/drawing/2014/main" id="{34DBBDB0-7551-FAD5-7F65-826DA90D92E6}"/>
              </a:ext>
            </a:extLst>
          </p:cNvPr>
          <p:cNvPicPr preferRelativeResize="0"/>
          <p:nvPr/>
        </p:nvPicPr>
        <p:blipFill rotWithShape="1">
          <a:blip r:embed="rId3" cstate="email">
            <a:alphaModFix amt="85000"/>
            <a:duotone>
              <a:prstClr val="black"/>
              <a:srgbClr val="0070C0">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212115" y="725715"/>
            <a:ext cx="5979885" cy="5573485"/>
          </a:xfrm>
          <a:prstGeom prst="rect">
            <a:avLst/>
          </a:prstGeom>
          <a:noFill/>
          <a:ln>
            <a:noFill/>
          </a:ln>
        </p:spPr>
      </p:pic>
      <p:sp>
        <p:nvSpPr>
          <p:cNvPr id="233" name="Google Shape;233;p32"/>
          <p:cNvSpPr txBox="1">
            <a:spLocks noGrp="1"/>
          </p:cNvSpPr>
          <p:nvPr>
            <p:ph type="title" idx="4294967295"/>
          </p:nvPr>
        </p:nvSpPr>
        <p:spPr>
          <a:xfrm>
            <a:off x="3647282" y="2598057"/>
            <a:ext cx="3027838" cy="1828800"/>
          </a:xfrm>
          <a:prstGeom prst="rect">
            <a:avLst/>
          </a:prstGeom>
        </p:spPr>
        <p:txBody>
          <a:bodyPr spcFirstLastPara="1" vert="horz" wrap="square" lIns="121900" tIns="121900" rIns="0" bIns="0" rtlCol="0" anchor="ctr" anchorCtr="0">
            <a:noAutofit/>
          </a:bodyPr>
          <a:lstStyle/>
          <a:p>
            <a:r>
              <a:rPr lang="es-ES_tradnl" sz="5867" b="1" dirty="0">
                <a:solidFill>
                  <a:schemeClr val="bg1"/>
                </a:solidFill>
                <a:latin typeface="Arial" panose="020B0604020202020204" pitchFamily="34" charset="0"/>
                <a:cs typeface="Arial" panose="020B0604020202020204" pitchFamily="34" charset="0"/>
              </a:rPr>
              <a:t>Ejemplo</a:t>
            </a:r>
            <a:r>
              <a:rPr lang="en" sz="5867" dirty="0">
                <a:latin typeface="Arial" panose="020B0604020202020204" pitchFamily="34" charset="0"/>
                <a:cs typeface="Arial" panose="020B0604020202020204" pitchFamily="34" charset="0"/>
              </a:rPr>
              <a:t> </a:t>
            </a:r>
            <a:br>
              <a:rPr lang="en" sz="5867" dirty="0">
                <a:latin typeface="Arial" panose="020B0604020202020204" pitchFamily="34" charset="0"/>
                <a:cs typeface="Arial" panose="020B0604020202020204" pitchFamily="34" charset="0"/>
              </a:rPr>
            </a:br>
            <a:r>
              <a:rPr lang="en" sz="5867" b="1" dirty="0">
                <a:solidFill>
                  <a:srgbClr val="00B0F0"/>
                </a:solidFill>
                <a:latin typeface="Arial" panose="020B0604020202020204" pitchFamily="34" charset="0"/>
                <a:cs typeface="Arial" panose="020B0604020202020204" pitchFamily="34" charset="0"/>
              </a:rPr>
              <a:t>de</a:t>
            </a:r>
            <a:r>
              <a:rPr lang="en" sz="5867" b="1" dirty="0">
                <a:latin typeface="Arial" panose="020B0604020202020204" pitchFamily="34" charset="0"/>
                <a:cs typeface="Arial" panose="020B0604020202020204" pitchFamily="34" charset="0"/>
              </a:rPr>
              <a:t> </a:t>
            </a:r>
            <a:r>
              <a:rPr lang="es-ES_tradnl" sz="5867" b="1" dirty="0">
                <a:solidFill>
                  <a:srgbClr val="00B0F0"/>
                </a:solidFill>
                <a:latin typeface="Arial" panose="020B0604020202020204" pitchFamily="34" charset="0"/>
                <a:cs typeface="Arial" panose="020B0604020202020204" pitchFamily="34" charset="0"/>
              </a:rPr>
              <a:t>título</a:t>
            </a:r>
          </a:p>
        </p:txBody>
      </p:sp>
      <p:sp>
        <p:nvSpPr>
          <p:cNvPr id="234" name="Google Shape;234;p32"/>
          <p:cNvSpPr txBox="1">
            <a:spLocks noGrp="1"/>
          </p:cNvSpPr>
          <p:nvPr>
            <p:ph type="subTitle" idx="4294967295"/>
          </p:nvPr>
        </p:nvSpPr>
        <p:spPr>
          <a:xfrm>
            <a:off x="2904899" y="4363432"/>
            <a:ext cx="3770221" cy="609600"/>
          </a:xfrm>
          <a:prstGeom prst="rect">
            <a:avLst/>
          </a:prstGeom>
        </p:spPr>
        <p:txBody>
          <a:bodyPr spcFirstLastPara="1" vert="horz" wrap="square" lIns="0" tIns="121900" rIns="0" bIns="121900" rtlCol="0" anchor="ctr" anchorCtr="0">
            <a:noAutofit/>
          </a:bodyPr>
          <a:lstStyle/>
          <a:p>
            <a:pPr marL="0" indent="0">
              <a:buNone/>
            </a:pPr>
            <a:r>
              <a:rPr lang="es-ES_tradnl" dirty="0">
                <a:solidFill>
                  <a:schemeClr val="bg1"/>
                </a:solidFill>
                <a:latin typeface="Arial" panose="020B0604020202020204" pitchFamily="34" charset="0"/>
                <a:cs typeface="Arial" panose="020B0604020202020204" pitchFamily="34" charset="0"/>
              </a:rPr>
              <a:t>Subtítulo</a:t>
            </a:r>
            <a:r>
              <a:rPr lang="en" dirty="0">
                <a:solidFill>
                  <a:schemeClr val="bg1"/>
                </a:solidFill>
                <a:latin typeface="Arial" panose="020B0604020202020204" pitchFamily="34" charset="0"/>
                <a:cs typeface="Arial" panose="020B0604020202020204" pitchFamily="34" charset="0"/>
              </a:rPr>
              <a:t> </a:t>
            </a:r>
            <a:r>
              <a:rPr lang="es-ES_tradnl" dirty="0">
                <a:solidFill>
                  <a:schemeClr val="bg1"/>
                </a:solidFill>
                <a:latin typeface="Arial" panose="020B0604020202020204" pitchFamily="34" charset="0"/>
                <a:cs typeface="Arial" panose="020B0604020202020204" pitchFamily="34" charset="0"/>
              </a:rPr>
              <a:t>o introducción </a:t>
            </a:r>
          </a:p>
        </p:txBody>
      </p:sp>
      <p:sp>
        <p:nvSpPr>
          <p:cNvPr id="235" name="Google Shape;235;p32"/>
          <p:cNvSpPr txBox="1">
            <a:spLocks noGrp="1"/>
          </p:cNvSpPr>
          <p:nvPr>
            <p:ph type="title" idx="4294967295"/>
          </p:nvPr>
        </p:nvSpPr>
        <p:spPr>
          <a:xfrm>
            <a:off x="5042263" y="1505705"/>
            <a:ext cx="1632858" cy="1462087"/>
          </a:xfrm>
          <a:prstGeom prst="rect">
            <a:avLst/>
          </a:prstGeom>
        </p:spPr>
        <p:txBody>
          <a:bodyPr spcFirstLastPara="1" vert="horz" wrap="square" lIns="0" tIns="0" rIns="0" bIns="0" rtlCol="0" anchor="ctr" anchorCtr="0">
            <a:noAutofit/>
          </a:bodyPr>
          <a:lstStyle/>
          <a:p>
            <a:r>
              <a:rPr lang="en" sz="10666" b="1" dirty="0">
                <a:solidFill>
                  <a:srgbClr val="EA6928"/>
                </a:solidFill>
                <a:latin typeface="Arial" panose="020B0604020202020204" pitchFamily="34" charset="0"/>
                <a:cs typeface="Arial" panose="020B0604020202020204" pitchFamily="34" charset="0"/>
              </a:rPr>
              <a:t>01</a:t>
            </a:r>
            <a:endParaRPr sz="10666" b="1" dirty="0">
              <a:solidFill>
                <a:srgbClr val="EA6928"/>
              </a:solidFill>
              <a:latin typeface="Arial" panose="020B0604020202020204" pitchFamily="34" charset="0"/>
              <a:cs typeface="Arial" panose="020B0604020202020204" pitchFamily="34" charset="0"/>
            </a:endParaRPr>
          </a:p>
        </p:txBody>
      </p:sp>
      <p:sp>
        <p:nvSpPr>
          <p:cNvPr id="236" name="Google Shape;236;p32"/>
          <p:cNvSpPr/>
          <p:nvPr/>
        </p:nvSpPr>
        <p:spPr>
          <a:xfrm>
            <a:off x="7401833" y="380200"/>
            <a:ext cx="5136000" cy="679600"/>
          </a:xfrm>
          <a:prstGeom prst="roundRect">
            <a:avLst>
              <a:gd name="adj" fmla="val 50000"/>
            </a:avLst>
          </a:prstGeom>
          <a:noFill/>
          <a:ln w="19050" cap="flat" cmpd="sng">
            <a:solidFill>
              <a:srgbClr val="EA6928"/>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237" name="Google Shape;237;p32"/>
          <p:cNvGrpSpPr/>
          <p:nvPr/>
        </p:nvGrpSpPr>
        <p:grpSpPr>
          <a:xfrm>
            <a:off x="10588255" y="5493838"/>
            <a:ext cx="1287492" cy="1288317"/>
            <a:chOff x="7968500" y="4390966"/>
            <a:chExt cx="509400" cy="509700"/>
          </a:xfrm>
          <a:solidFill>
            <a:srgbClr val="EA6928"/>
          </a:solidFill>
        </p:grpSpPr>
        <p:sp>
          <p:nvSpPr>
            <p:cNvPr id="238" name="Google Shape;238;p32"/>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39" name="Google Shape;239;p32"/>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idx="4294967295"/>
          </p:nvPr>
        </p:nvSpPr>
        <p:spPr>
          <a:xfrm>
            <a:off x="0" y="4868863"/>
            <a:ext cx="5137150" cy="609600"/>
          </a:xfrm>
          <a:prstGeom prst="rect">
            <a:avLst/>
          </a:prstGeom>
        </p:spPr>
        <p:txBody>
          <a:bodyPr spcFirstLastPara="1" vert="horz" wrap="square" lIns="0" tIns="0" rIns="0" bIns="0" rtlCol="0" anchor="ctr" anchorCtr="0">
            <a:noAutofit/>
          </a:bodyPr>
          <a:lstStyle/>
          <a:p>
            <a:r>
              <a:rPr lang="es-ES_tradnl" dirty="0">
                <a:solidFill>
                  <a:srgbClr val="3DAFEF"/>
                </a:solidFill>
                <a:latin typeface="Arial" panose="020B0604020202020204" pitchFamily="34" charset="0"/>
                <a:cs typeface="Arial" panose="020B0604020202020204" pitchFamily="34" charset="0"/>
              </a:rPr>
              <a:t>— </a:t>
            </a:r>
            <a:r>
              <a:rPr lang="es-ES_tradnl" dirty="0">
                <a:solidFill>
                  <a:schemeClr val="tx2">
                    <a:lumMod val="50000"/>
                  </a:schemeClr>
                </a:solidFill>
                <a:latin typeface="Arial" panose="020B0604020202020204" pitchFamily="34" charset="0"/>
                <a:cs typeface="Arial" panose="020B0604020202020204" pitchFamily="34" charset="0"/>
              </a:rPr>
              <a:t>Alguna Frase</a:t>
            </a:r>
            <a:endParaRPr lang="es-ES_tradnl" dirty="0">
              <a:solidFill>
                <a:srgbClr val="EA6928"/>
              </a:solidFill>
              <a:latin typeface="Arial" panose="020B0604020202020204" pitchFamily="34" charset="0"/>
              <a:cs typeface="Arial" panose="020B0604020202020204" pitchFamily="34" charset="0"/>
            </a:endParaRPr>
          </a:p>
        </p:txBody>
      </p:sp>
      <p:sp>
        <p:nvSpPr>
          <p:cNvPr id="287" name="Google Shape;287;p35"/>
          <p:cNvSpPr txBox="1">
            <a:spLocks noGrp="1"/>
          </p:cNvSpPr>
          <p:nvPr>
            <p:ph type="subTitle" idx="4294967295"/>
          </p:nvPr>
        </p:nvSpPr>
        <p:spPr>
          <a:xfrm>
            <a:off x="0" y="2244725"/>
            <a:ext cx="10271125" cy="2624138"/>
          </a:xfrm>
          <a:prstGeom prst="rect">
            <a:avLst/>
          </a:prstGeom>
        </p:spPr>
        <p:txBody>
          <a:bodyPr spcFirstLastPara="1" vert="horz" wrap="square" lIns="0" tIns="0" rIns="0" bIns="0" rtlCol="0" anchor="ctr" anchorCtr="0">
            <a:noAutofit/>
          </a:bodyPr>
          <a:lstStyle/>
          <a:p>
            <a:pPr marL="0" indent="0" algn="ctr"/>
            <a:r>
              <a:rPr lang="en" sz="4267" dirty="0">
                <a:solidFill>
                  <a:srgbClr val="3DAFEF"/>
                </a:solidFill>
                <a:latin typeface="Arial" panose="020B0604020202020204" pitchFamily="34" charset="0"/>
                <a:cs typeface="Arial" panose="020B0604020202020204" pitchFamily="34" charset="0"/>
              </a:rPr>
              <a:t>“</a:t>
            </a:r>
            <a:r>
              <a:rPr lang="es-CL" sz="4267" dirty="0">
                <a:solidFill>
                  <a:schemeClr val="tx2">
                    <a:lumMod val="50000"/>
                  </a:schemeClr>
                </a:solidFill>
                <a:latin typeface="Arial" panose="020B0604020202020204" pitchFamily="34" charset="0"/>
                <a:cs typeface="Arial" panose="020B0604020202020204" pitchFamily="34" charset="0"/>
              </a:rPr>
              <a:t>Esta es una cita, palabras llenas de sabiduría que dijo alguien importante y que pueden inspirar al lector.</a:t>
            </a:r>
            <a:r>
              <a:rPr lang="en" sz="4267" dirty="0">
                <a:solidFill>
                  <a:srgbClr val="3DAFEF"/>
                </a:solidFill>
                <a:latin typeface="Arial" panose="020B0604020202020204" pitchFamily="34" charset="0"/>
                <a:cs typeface="Arial" panose="020B0604020202020204" pitchFamily="34" charset="0"/>
              </a:rPr>
              <a:t>”</a:t>
            </a:r>
            <a:endParaRPr sz="4267" dirty="0">
              <a:solidFill>
                <a:srgbClr val="3DAFEF"/>
              </a:solidFill>
              <a:latin typeface="Arial" panose="020B0604020202020204" pitchFamily="34" charset="0"/>
              <a:cs typeface="Arial" panose="020B0604020202020204" pitchFamily="34" charset="0"/>
            </a:endParaRPr>
          </a:p>
        </p:txBody>
      </p:sp>
      <p:pic>
        <p:nvPicPr>
          <p:cNvPr id="4" name="Imagen 3" descr="Texto&#10;&#10;Descripción generada automáticamente">
            <a:extLst>
              <a:ext uri="{FF2B5EF4-FFF2-40B4-BE49-F238E27FC236}">
                <a16:creationId xmlns:a16="http://schemas.microsoft.com/office/drawing/2014/main" id="{AF68CAEB-3FCC-92BE-97F4-58BE36E41246}"/>
              </a:ext>
            </a:extLst>
          </p:cNvPr>
          <p:cNvPicPr>
            <a:picLocks noChangeAspect="1"/>
          </p:cNvPicPr>
          <p:nvPr/>
        </p:nvPicPr>
        <p:blipFill>
          <a:blip r:embed="rId3"/>
          <a:stretch>
            <a:fillRect/>
          </a:stretch>
        </p:blipFill>
        <p:spPr>
          <a:xfrm>
            <a:off x="10162814" y="416777"/>
            <a:ext cx="1608231" cy="42915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7"/>
          <p:cNvSpPr txBox="1">
            <a:spLocks noGrp="1"/>
          </p:cNvSpPr>
          <p:nvPr>
            <p:ph type="title"/>
          </p:nvPr>
        </p:nvSpPr>
        <p:spPr>
          <a:xfrm>
            <a:off x="596143" y="716713"/>
            <a:ext cx="10272000" cy="609600"/>
          </a:xfrm>
          <a:prstGeom prst="rect">
            <a:avLst/>
          </a:prstGeom>
        </p:spPr>
        <p:txBody>
          <a:bodyPr spcFirstLastPara="1" vert="horz" wrap="square" lIns="0" tIns="0" rIns="0" bIns="0" rtlCol="0" anchor="t" anchorCtr="0">
            <a:noAutofit/>
          </a:bodyPr>
          <a:lstStyle/>
          <a:p>
            <a:pPr>
              <a:spcBef>
                <a:spcPts val="0"/>
              </a:spcBef>
            </a:pPr>
            <a:r>
              <a:rPr lang="es-ES_tradnl" sz="4800" dirty="0">
                <a:solidFill>
                  <a:srgbClr val="3DA6DB"/>
                </a:solidFill>
                <a:latin typeface="Arial" panose="020B0604020202020204" pitchFamily="34" charset="0"/>
                <a:cs typeface="Arial" panose="020B0604020202020204" pitchFamily="34" charset="0"/>
              </a:rPr>
              <a:t>Cronograma </a:t>
            </a:r>
            <a:r>
              <a:rPr lang="es-ES_tradnl" sz="4800" dirty="0">
                <a:solidFill>
                  <a:schemeClr val="bg2">
                    <a:lumMod val="50000"/>
                  </a:schemeClr>
                </a:solidFill>
                <a:latin typeface="Arial" panose="020B0604020202020204" pitchFamily="34" charset="0"/>
                <a:cs typeface="Arial" panose="020B0604020202020204" pitchFamily="34" charset="0"/>
              </a:rPr>
              <a:t>de proyectos</a:t>
            </a:r>
          </a:p>
        </p:txBody>
      </p:sp>
      <p:graphicFrame>
        <p:nvGraphicFramePr>
          <p:cNvPr id="299" name="Google Shape;299;p37"/>
          <p:cNvGraphicFramePr/>
          <p:nvPr/>
        </p:nvGraphicFramePr>
        <p:xfrm>
          <a:off x="1444753" y="1961043"/>
          <a:ext cx="9302495" cy="3934789"/>
        </p:xfrm>
        <a:graphic>
          <a:graphicData uri="http://schemas.openxmlformats.org/drawingml/2006/table">
            <a:tbl>
              <a:tblPr>
                <a:noFill/>
              </a:tblPr>
              <a:tblGrid>
                <a:gridCol w="1817151">
                  <a:extLst>
                    <a:ext uri="{9D8B030D-6E8A-4147-A177-3AD203B41FA5}">
                      <a16:colId xmlns:a16="http://schemas.microsoft.com/office/drawing/2014/main" val="20000"/>
                    </a:ext>
                  </a:extLst>
                </a:gridCol>
                <a:gridCol w="623779">
                  <a:extLst>
                    <a:ext uri="{9D8B030D-6E8A-4147-A177-3AD203B41FA5}">
                      <a16:colId xmlns:a16="http://schemas.microsoft.com/office/drawing/2014/main" val="20001"/>
                    </a:ext>
                  </a:extLst>
                </a:gridCol>
                <a:gridCol w="623779">
                  <a:extLst>
                    <a:ext uri="{9D8B030D-6E8A-4147-A177-3AD203B41FA5}">
                      <a16:colId xmlns:a16="http://schemas.microsoft.com/office/drawing/2014/main" val="20002"/>
                    </a:ext>
                  </a:extLst>
                </a:gridCol>
                <a:gridCol w="623779">
                  <a:extLst>
                    <a:ext uri="{9D8B030D-6E8A-4147-A177-3AD203B41FA5}">
                      <a16:colId xmlns:a16="http://schemas.microsoft.com/office/drawing/2014/main" val="20003"/>
                    </a:ext>
                  </a:extLst>
                </a:gridCol>
                <a:gridCol w="623779">
                  <a:extLst>
                    <a:ext uri="{9D8B030D-6E8A-4147-A177-3AD203B41FA5}">
                      <a16:colId xmlns:a16="http://schemas.microsoft.com/office/drawing/2014/main" val="20004"/>
                    </a:ext>
                  </a:extLst>
                </a:gridCol>
                <a:gridCol w="623779">
                  <a:extLst>
                    <a:ext uri="{9D8B030D-6E8A-4147-A177-3AD203B41FA5}">
                      <a16:colId xmlns:a16="http://schemas.microsoft.com/office/drawing/2014/main" val="20005"/>
                    </a:ext>
                  </a:extLst>
                </a:gridCol>
                <a:gridCol w="623779">
                  <a:extLst>
                    <a:ext uri="{9D8B030D-6E8A-4147-A177-3AD203B41FA5}">
                      <a16:colId xmlns:a16="http://schemas.microsoft.com/office/drawing/2014/main" val="20006"/>
                    </a:ext>
                  </a:extLst>
                </a:gridCol>
                <a:gridCol w="623779">
                  <a:extLst>
                    <a:ext uri="{9D8B030D-6E8A-4147-A177-3AD203B41FA5}">
                      <a16:colId xmlns:a16="http://schemas.microsoft.com/office/drawing/2014/main" val="20007"/>
                    </a:ext>
                  </a:extLst>
                </a:gridCol>
                <a:gridCol w="623779">
                  <a:extLst>
                    <a:ext uri="{9D8B030D-6E8A-4147-A177-3AD203B41FA5}">
                      <a16:colId xmlns:a16="http://schemas.microsoft.com/office/drawing/2014/main" val="20008"/>
                    </a:ext>
                  </a:extLst>
                </a:gridCol>
                <a:gridCol w="623779">
                  <a:extLst>
                    <a:ext uri="{9D8B030D-6E8A-4147-A177-3AD203B41FA5}">
                      <a16:colId xmlns:a16="http://schemas.microsoft.com/office/drawing/2014/main" val="20009"/>
                    </a:ext>
                  </a:extLst>
                </a:gridCol>
                <a:gridCol w="623779">
                  <a:extLst>
                    <a:ext uri="{9D8B030D-6E8A-4147-A177-3AD203B41FA5}">
                      <a16:colId xmlns:a16="http://schemas.microsoft.com/office/drawing/2014/main" val="20010"/>
                    </a:ext>
                  </a:extLst>
                </a:gridCol>
                <a:gridCol w="623779">
                  <a:extLst>
                    <a:ext uri="{9D8B030D-6E8A-4147-A177-3AD203B41FA5}">
                      <a16:colId xmlns:a16="http://schemas.microsoft.com/office/drawing/2014/main" val="20011"/>
                    </a:ext>
                  </a:extLst>
                </a:gridCol>
                <a:gridCol w="623779">
                  <a:extLst>
                    <a:ext uri="{9D8B030D-6E8A-4147-A177-3AD203B41FA5}">
                      <a16:colId xmlns:a16="http://schemas.microsoft.com/office/drawing/2014/main" val="20012"/>
                    </a:ext>
                  </a:extLst>
                </a:gridCol>
              </a:tblGrid>
              <a:tr h="452635">
                <a:tc>
                  <a:txBody>
                    <a:bodyPr/>
                    <a:lstStyle/>
                    <a:p>
                      <a:pPr marL="0" lvl="0" indent="0" algn="ctr" rtl="0">
                        <a:spcBef>
                          <a:spcPts val="0"/>
                        </a:spcBef>
                        <a:spcAft>
                          <a:spcPts val="0"/>
                        </a:spcAft>
                        <a:buNone/>
                      </a:pPr>
                      <a:endParaRPr sz="2400" dirty="0">
                        <a:solidFill>
                          <a:schemeClr val="dk1"/>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En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Feb</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Abr</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May</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Jun</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Jul</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Ago</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Sep</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Oct</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a:solidFill>
                            <a:srgbClr val="EA6928"/>
                          </a:solidFill>
                          <a:latin typeface="Arial" panose="020B0604020202020204" pitchFamily="34" charset="0"/>
                          <a:ea typeface="Raleway"/>
                          <a:cs typeface="Arial" panose="020B0604020202020204" pitchFamily="34" charset="0"/>
                          <a:sym typeface="Raleway"/>
                        </a:rPr>
                        <a:t>Nov</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Dic</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1</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primera parte del proyecto</a:t>
                      </a:r>
                      <a:endParaRPr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2"/>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2</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segunda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4"/>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3</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tercera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6"/>
                  </a:ext>
                </a:extLst>
              </a:tr>
              <a:tr h="435269">
                <a:tc rowSpan="2">
                  <a:txBody>
                    <a:bodyPr/>
                    <a:lstStyle/>
                    <a:p>
                      <a:pPr marL="0" lvl="0" indent="0" algn="ctr" rtl="0">
                        <a:spcBef>
                          <a:spcPts val="0"/>
                        </a:spcBef>
                        <a:spcAft>
                          <a:spcPts val="0"/>
                        </a:spcAft>
                        <a:buNone/>
                      </a:pPr>
                      <a:r>
                        <a:rPr lang="en" sz="2400" b="1" dirty="0" err="1">
                          <a:solidFill>
                            <a:srgbClr val="EA6928"/>
                          </a:solidFill>
                          <a:latin typeface="Arial" panose="020B0604020202020204" pitchFamily="34" charset="0"/>
                          <a:ea typeface="Raleway"/>
                          <a:cs typeface="Arial" panose="020B0604020202020204" pitchFamily="34" charset="0"/>
                          <a:sym typeface="Raleway"/>
                        </a:rPr>
                        <a:t>Parte</a:t>
                      </a:r>
                      <a:r>
                        <a:rPr lang="en" sz="2400" b="1" dirty="0">
                          <a:solidFill>
                            <a:srgbClr val="EA6928"/>
                          </a:solidFill>
                          <a:latin typeface="Arial" panose="020B0604020202020204" pitchFamily="34" charset="0"/>
                          <a:ea typeface="Raleway"/>
                          <a:cs typeface="Arial" panose="020B0604020202020204" pitchFamily="34" charset="0"/>
                          <a:sym typeface="Raleway"/>
                        </a:rPr>
                        <a:t> 4</a:t>
                      </a:r>
                      <a:endParaRPr sz="2400" b="1" dirty="0">
                        <a:solidFill>
                          <a:srgbClr val="EA6928"/>
                        </a:solidFill>
                        <a:latin typeface="Arial" panose="020B0604020202020204" pitchFamily="34" charset="0"/>
                        <a:ea typeface="Raleway"/>
                        <a:cs typeface="Arial" panose="020B0604020202020204" pitchFamily="34" charset="0"/>
                        <a:sym typeface="Raleway"/>
                      </a:endParaRPr>
                    </a:p>
                  </a:txBody>
                  <a:tcPr marL="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rgbClr val="3DA6DB"/>
                    </a:solidFill>
                  </a:tcPr>
                </a:tc>
                <a:tc>
                  <a:txBody>
                    <a:bodyPr/>
                    <a:lstStyle/>
                    <a:p>
                      <a:pPr marL="0" lvl="0" indent="0" algn="l" rtl="0">
                        <a:spcBef>
                          <a:spcPts val="0"/>
                        </a:spcBef>
                        <a:spcAft>
                          <a:spcPts val="0"/>
                        </a:spcAft>
                        <a:buNone/>
                      </a:pPr>
                      <a:endParaRPr sz="24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solidFill>
                      <a:srgbClr val="3DA6DB"/>
                    </a:solidFill>
                  </a:tcPr>
                </a:tc>
                <a:extLst>
                  <a:ext uri="{0D108BD9-81ED-4DB2-BD59-A6C34878D82A}">
                    <a16:rowId xmlns:a16="http://schemas.microsoft.com/office/drawing/2014/main" val="10007"/>
                  </a:ext>
                </a:extLst>
              </a:tr>
              <a:tr h="435269">
                <a:tc vMerge="1">
                  <a:txBody>
                    <a:bodyPr/>
                    <a:lstStyle/>
                    <a:p>
                      <a:endParaRPr lang="es-CL"/>
                    </a:p>
                  </a:txBody>
                  <a:tcPr/>
                </a:tc>
                <a:tc gridSpan="12">
                  <a:txBody>
                    <a:bodyPr/>
                    <a:lstStyle/>
                    <a:p>
                      <a:pPr marL="0" lvl="0" indent="0" algn="l" rtl="0">
                        <a:spcBef>
                          <a:spcPts val="0"/>
                        </a:spcBef>
                        <a:spcAft>
                          <a:spcPts val="0"/>
                        </a:spcAft>
                        <a:buNone/>
                      </a:pPr>
                      <a:r>
                        <a:rPr lang="es-ES" sz="1600" dirty="0">
                          <a:latin typeface="Arial" panose="020B0604020202020204" pitchFamily="34" charset="0"/>
                          <a:cs typeface="Arial" panose="020B0604020202020204" pitchFamily="34" charset="0"/>
                        </a:rPr>
                        <a:t>Aquí puedes describir la cuarta parte del proyecto</a:t>
                      </a:r>
                      <a:endParaRPr lang="es-ES" sz="1600" dirty="0">
                        <a:solidFill>
                          <a:schemeClr val="dk1"/>
                        </a:solidFill>
                        <a:latin typeface="Arial" panose="020B0604020202020204" pitchFamily="34" charset="0"/>
                        <a:ea typeface="Trebuchet MS"/>
                        <a:cs typeface="Arial" panose="020B0604020202020204" pitchFamily="34" charset="0"/>
                        <a:sym typeface="Trebuchet MS"/>
                      </a:endParaRPr>
                    </a:p>
                  </a:txBody>
                  <a:tcPr marL="121900" marR="0" marT="0" marB="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hMerge="1">
                  <a:txBody>
                    <a:bodyPr/>
                    <a:lstStyle/>
                    <a:p>
                      <a:endParaRPr lang="es-CL"/>
                    </a:p>
                  </a:txBody>
                  <a:tcPr/>
                </a:tc>
                <a:extLst>
                  <a:ext uri="{0D108BD9-81ED-4DB2-BD59-A6C34878D82A}">
                    <a16:rowId xmlns:a16="http://schemas.microsoft.com/office/drawing/2014/main" val="10008"/>
                  </a:ext>
                </a:extLst>
              </a:tr>
            </a:tbl>
          </a:graphicData>
        </a:graphic>
      </p:graphicFrame>
      <p:pic>
        <p:nvPicPr>
          <p:cNvPr id="4" name="Imagen 3" descr="Texto&#10;&#10;Descripción generada automáticamente">
            <a:extLst>
              <a:ext uri="{FF2B5EF4-FFF2-40B4-BE49-F238E27FC236}">
                <a16:creationId xmlns:a16="http://schemas.microsoft.com/office/drawing/2014/main" id="{0F713FA4-282F-B4B7-1509-16E90E4F5876}"/>
              </a:ext>
            </a:extLst>
          </p:cNvPr>
          <p:cNvPicPr>
            <a:picLocks noChangeAspect="1"/>
          </p:cNvPicPr>
          <p:nvPr/>
        </p:nvPicPr>
        <p:blipFill>
          <a:blip r:embed="rId3"/>
          <a:stretch>
            <a:fillRect/>
          </a:stretch>
        </p:blipFill>
        <p:spPr>
          <a:xfrm>
            <a:off x="10162814" y="416777"/>
            <a:ext cx="1608231" cy="42915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04;p38">
            <a:extLst>
              <a:ext uri="{FF2B5EF4-FFF2-40B4-BE49-F238E27FC236}">
                <a16:creationId xmlns:a16="http://schemas.microsoft.com/office/drawing/2014/main" id="{17E505B3-49A6-77B1-AFD7-34107EF7020B}"/>
              </a:ext>
            </a:extLst>
          </p:cNvPr>
          <p:cNvSpPr txBox="1">
            <a:spLocks/>
          </p:cNvSpPr>
          <p:nvPr/>
        </p:nvSpPr>
        <p:spPr>
          <a:xfrm>
            <a:off x="553192" y="676269"/>
            <a:ext cx="10272000" cy="6096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_tradnl" sz="4800" dirty="0">
                <a:solidFill>
                  <a:schemeClr val="tx2">
                    <a:lumMod val="50000"/>
                  </a:schemeClr>
                </a:solidFill>
                <a:latin typeface="Arial" panose="020B0604020202020204" pitchFamily="34" charset="0"/>
                <a:cs typeface="Arial" panose="020B0604020202020204" pitchFamily="34" charset="0"/>
              </a:rPr>
              <a:t>Otro título importante</a:t>
            </a:r>
          </a:p>
        </p:txBody>
      </p:sp>
      <p:sp>
        <p:nvSpPr>
          <p:cNvPr id="3" name="Google Shape;305;p38">
            <a:extLst>
              <a:ext uri="{FF2B5EF4-FFF2-40B4-BE49-F238E27FC236}">
                <a16:creationId xmlns:a16="http://schemas.microsoft.com/office/drawing/2014/main" id="{0AA37C00-FD47-0F90-007D-AF27D7633A08}"/>
              </a:ext>
            </a:extLst>
          </p:cNvPr>
          <p:cNvSpPr txBox="1">
            <a:spLocks/>
          </p:cNvSpPr>
          <p:nvPr/>
        </p:nvSpPr>
        <p:spPr>
          <a:xfrm>
            <a:off x="1032788"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 sz="2667" b="0" dirty="0">
                <a:solidFill>
                  <a:srgbClr val="002060"/>
                </a:solidFill>
                <a:latin typeface="Arial" panose="020B0604020202020204" pitchFamily="34" charset="0"/>
                <a:cs typeface="Arial" panose="020B0604020202020204" pitchFamily="34" charset="0"/>
              </a:rPr>
              <a:t>Prepárate</a:t>
            </a:r>
          </a:p>
        </p:txBody>
      </p:sp>
      <p:sp>
        <p:nvSpPr>
          <p:cNvPr id="4" name="Google Shape;306;p38">
            <a:extLst>
              <a:ext uri="{FF2B5EF4-FFF2-40B4-BE49-F238E27FC236}">
                <a16:creationId xmlns:a16="http://schemas.microsoft.com/office/drawing/2014/main" id="{944F5AE1-C3C1-753C-C247-108BB88207A9}"/>
              </a:ext>
            </a:extLst>
          </p:cNvPr>
          <p:cNvSpPr txBox="1">
            <a:spLocks/>
          </p:cNvSpPr>
          <p:nvPr/>
        </p:nvSpPr>
        <p:spPr>
          <a:xfrm>
            <a:off x="1032788"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dirty="0">
                <a:solidFill>
                  <a:schemeClr val="tx1">
                    <a:lumMod val="75000"/>
                    <a:lumOff val="25000"/>
                  </a:schemeClr>
                </a:solidFill>
                <a:latin typeface="Arial" panose="020B0604020202020204" pitchFamily="34" charset="0"/>
                <a:cs typeface="Arial" panose="020B0604020202020204" pitchFamily="34" charset="0"/>
              </a:rPr>
              <a:t>Mercury </a:t>
            </a:r>
            <a:r>
              <a:rPr lang="es-CL" sz="1867" dirty="0" err="1">
                <a:solidFill>
                  <a:schemeClr val="tx1">
                    <a:lumMod val="75000"/>
                    <a:lumOff val="25000"/>
                  </a:schemeClr>
                </a:solidFill>
                <a:latin typeface="Arial" panose="020B0604020202020204" pitchFamily="34" charset="0"/>
                <a:cs typeface="Arial" panose="020B0604020202020204" pitchFamily="34" charset="0"/>
              </a:rPr>
              <a:t>is</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the</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smallest</a:t>
            </a:r>
            <a:r>
              <a:rPr lang="es-CL" sz="1867" dirty="0">
                <a:solidFill>
                  <a:schemeClr val="tx1">
                    <a:lumMod val="75000"/>
                    <a:lumOff val="25000"/>
                  </a:schemeClr>
                </a:solidFill>
                <a:latin typeface="Arial" panose="020B0604020202020204" pitchFamily="34" charset="0"/>
                <a:cs typeface="Arial" panose="020B0604020202020204" pitchFamily="34" charset="0"/>
              </a:rPr>
              <a:t> </a:t>
            </a:r>
            <a:r>
              <a:rPr lang="es-CL" sz="1867" dirty="0" err="1">
                <a:solidFill>
                  <a:schemeClr val="tx1">
                    <a:lumMod val="75000"/>
                    <a:lumOff val="25000"/>
                  </a:schemeClr>
                </a:solidFill>
                <a:latin typeface="Arial" panose="020B0604020202020204" pitchFamily="34" charset="0"/>
                <a:cs typeface="Arial" panose="020B0604020202020204" pitchFamily="34" charset="0"/>
              </a:rPr>
              <a:t>planet</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5" name="Google Shape;307;p38">
            <a:extLst>
              <a:ext uri="{FF2B5EF4-FFF2-40B4-BE49-F238E27FC236}">
                <a16:creationId xmlns:a16="http://schemas.microsoft.com/office/drawing/2014/main" id="{42841633-2620-F4C3-E8D8-177A06AE5AB6}"/>
              </a:ext>
            </a:extLst>
          </p:cNvPr>
          <p:cNvSpPr txBox="1">
            <a:spLocks/>
          </p:cNvSpPr>
          <p:nvPr/>
        </p:nvSpPr>
        <p:spPr>
          <a:xfrm>
            <a:off x="3113076"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CL" sz="2667" b="0">
                <a:solidFill>
                  <a:srgbClr val="002060"/>
                </a:solidFill>
                <a:latin typeface="Arial" panose="020B0604020202020204" pitchFamily="34" charset="0"/>
                <a:cs typeface="Arial" panose="020B0604020202020204" pitchFamily="34" charset="0"/>
              </a:rPr>
              <a:t>Pon fecha</a:t>
            </a:r>
            <a:endParaRPr lang="es-CL" sz="2667" b="0" dirty="0">
              <a:solidFill>
                <a:srgbClr val="002060"/>
              </a:solidFill>
              <a:latin typeface="Arial" panose="020B0604020202020204" pitchFamily="34" charset="0"/>
              <a:cs typeface="Arial" panose="020B0604020202020204" pitchFamily="34" charset="0"/>
            </a:endParaRPr>
          </a:p>
        </p:txBody>
      </p:sp>
      <p:sp>
        <p:nvSpPr>
          <p:cNvPr id="6" name="Google Shape;308;p38">
            <a:extLst>
              <a:ext uri="{FF2B5EF4-FFF2-40B4-BE49-F238E27FC236}">
                <a16:creationId xmlns:a16="http://schemas.microsoft.com/office/drawing/2014/main" id="{2AB393D2-C1D0-A6E7-5F23-6A5F6E661ED1}"/>
              </a:ext>
            </a:extLst>
          </p:cNvPr>
          <p:cNvSpPr txBox="1">
            <a:spLocks/>
          </p:cNvSpPr>
          <p:nvPr/>
        </p:nvSpPr>
        <p:spPr>
          <a:xfrm>
            <a:off x="3113076"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Jupiter is the biggest planet</a:t>
            </a:r>
          </a:p>
        </p:txBody>
      </p:sp>
      <p:sp>
        <p:nvSpPr>
          <p:cNvPr id="7" name="Google Shape;309;p38">
            <a:extLst>
              <a:ext uri="{FF2B5EF4-FFF2-40B4-BE49-F238E27FC236}">
                <a16:creationId xmlns:a16="http://schemas.microsoft.com/office/drawing/2014/main" id="{13920612-79B2-F09A-9D30-A651C8992852}"/>
              </a:ext>
            </a:extLst>
          </p:cNvPr>
          <p:cNvSpPr txBox="1">
            <a:spLocks/>
          </p:cNvSpPr>
          <p:nvPr/>
        </p:nvSpPr>
        <p:spPr>
          <a:xfrm>
            <a:off x="7273683"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Expone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8" name="Google Shape;310;p38">
            <a:extLst>
              <a:ext uri="{FF2B5EF4-FFF2-40B4-BE49-F238E27FC236}">
                <a16:creationId xmlns:a16="http://schemas.microsoft.com/office/drawing/2014/main" id="{63E66024-C954-D09A-E647-0E0CC8081D18}"/>
              </a:ext>
            </a:extLst>
          </p:cNvPr>
          <p:cNvSpPr txBox="1">
            <a:spLocks/>
          </p:cNvSpPr>
          <p:nvPr/>
        </p:nvSpPr>
        <p:spPr>
          <a:xfrm>
            <a:off x="7273683"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Earth is where we live on</a:t>
            </a:r>
          </a:p>
        </p:txBody>
      </p:sp>
      <p:sp>
        <p:nvSpPr>
          <p:cNvPr id="9" name="Google Shape;311;p38">
            <a:extLst>
              <a:ext uri="{FF2B5EF4-FFF2-40B4-BE49-F238E27FC236}">
                <a16:creationId xmlns:a16="http://schemas.microsoft.com/office/drawing/2014/main" id="{1E78EB7F-AFC2-0049-6FA3-EB0CACC4E3A7}"/>
              </a:ext>
            </a:extLst>
          </p:cNvPr>
          <p:cNvSpPr txBox="1">
            <a:spLocks/>
          </p:cNvSpPr>
          <p:nvPr/>
        </p:nvSpPr>
        <p:spPr>
          <a:xfrm>
            <a:off x="51934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Únete</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0" name="Google Shape;312;p38">
            <a:extLst>
              <a:ext uri="{FF2B5EF4-FFF2-40B4-BE49-F238E27FC236}">
                <a16:creationId xmlns:a16="http://schemas.microsoft.com/office/drawing/2014/main" id="{2FF9AFC4-EC36-50F5-663E-847CCA4CA927}"/>
              </a:ext>
            </a:extLst>
          </p:cNvPr>
          <p:cNvSpPr txBox="1">
            <a:spLocks/>
          </p:cNvSpPr>
          <p:nvPr/>
        </p:nvSpPr>
        <p:spPr>
          <a:xfrm>
            <a:off x="5193404" y="4353136"/>
            <a:ext cx="19508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spcAft>
                <a:spcPts val="2133"/>
              </a:spcAft>
              <a:buNone/>
            </a:pPr>
            <a:r>
              <a:rPr lang="es-CL" sz="1867">
                <a:solidFill>
                  <a:schemeClr val="tx1">
                    <a:lumMod val="75000"/>
                    <a:lumOff val="25000"/>
                  </a:schemeClr>
                </a:solidFill>
                <a:latin typeface="Arial" panose="020B0604020202020204" pitchFamily="34" charset="0"/>
                <a:cs typeface="Arial" panose="020B0604020202020204" pitchFamily="34" charset="0"/>
              </a:rPr>
              <a:t>Mars is actually a very cold place</a:t>
            </a:r>
            <a:endParaRPr lang="es-CL" sz="1867"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 name="Google Shape;313;p38">
            <a:extLst>
              <a:ext uri="{FF2B5EF4-FFF2-40B4-BE49-F238E27FC236}">
                <a16:creationId xmlns:a16="http://schemas.microsoft.com/office/drawing/2014/main" id="{362A6A04-0FA2-A153-B70C-6697D01DAD8B}"/>
              </a:ext>
            </a:extLst>
          </p:cNvPr>
          <p:cNvSpPr txBox="1">
            <a:spLocks/>
          </p:cNvSpPr>
          <p:nvPr/>
        </p:nvSpPr>
        <p:spPr>
          <a:xfrm>
            <a:off x="9354004" y="3083112"/>
            <a:ext cx="1950800" cy="487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1pPr>
            <a:lvl2pPr marR="0" lvl="1"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2pPr>
            <a:lvl3pPr marR="0" lvl="2"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3pPr>
            <a:lvl4pPr marR="0" lvl="3"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4pPr>
            <a:lvl5pPr marR="0" lvl="4"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5pPr>
            <a:lvl6pPr marR="0" lvl="5"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6pPr>
            <a:lvl7pPr marR="0" lvl="6"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7pPr>
            <a:lvl8pPr marR="0" lvl="7"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8pPr>
            <a:lvl9pPr marR="0" lvl="8" algn="l" rtl="0">
              <a:lnSpc>
                <a:spcPct val="100000"/>
              </a:lnSpc>
              <a:spcBef>
                <a:spcPts val="0"/>
              </a:spcBef>
              <a:spcAft>
                <a:spcPts val="0"/>
              </a:spcAft>
              <a:buClr>
                <a:schemeClr val="lt2"/>
              </a:buClr>
              <a:buSzPts val="3500"/>
              <a:buFont typeface="Raleway"/>
              <a:buNone/>
              <a:defRPr sz="3500" b="1" i="0" u="none" strike="noStrike" cap="none">
                <a:solidFill>
                  <a:schemeClr val="lt2"/>
                </a:solidFill>
                <a:latin typeface="Raleway"/>
                <a:ea typeface="Raleway"/>
                <a:cs typeface="Raleway"/>
                <a:sym typeface="Raleway"/>
              </a:defRPr>
            </a:lvl9pPr>
          </a:lstStyle>
          <a:p>
            <a:pPr algn="ctr"/>
            <a:r>
              <a:rPr lang="es-ES_tradnl" sz="2667" b="0">
                <a:solidFill>
                  <a:srgbClr val="002060"/>
                </a:solidFill>
                <a:latin typeface="Arial" panose="020B0604020202020204" pitchFamily="34" charset="0"/>
                <a:cs typeface="Arial" panose="020B0604020202020204" pitchFamily="34" charset="0"/>
              </a:rPr>
              <a:t>Pregunta</a:t>
            </a:r>
            <a:endParaRPr lang="es-ES_tradnl" sz="2667" b="0" dirty="0">
              <a:solidFill>
                <a:srgbClr val="002060"/>
              </a:solidFill>
              <a:latin typeface="Arial" panose="020B0604020202020204" pitchFamily="34" charset="0"/>
              <a:cs typeface="Arial" panose="020B0604020202020204" pitchFamily="34" charset="0"/>
            </a:endParaRPr>
          </a:p>
        </p:txBody>
      </p:sp>
      <p:sp>
        <p:nvSpPr>
          <p:cNvPr id="12" name="Google Shape;314;p38">
            <a:extLst>
              <a:ext uri="{FF2B5EF4-FFF2-40B4-BE49-F238E27FC236}">
                <a16:creationId xmlns:a16="http://schemas.microsoft.com/office/drawing/2014/main" id="{9B814A43-2316-B558-D1F9-19D5985AB432}"/>
              </a:ext>
            </a:extLst>
          </p:cNvPr>
          <p:cNvSpPr txBox="1">
            <a:spLocks/>
          </p:cNvSpPr>
          <p:nvPr/>
        </p:nvSpPr>
        <p:spPr>
          <a:xfrm>
            <a:off x="9354004" y="4353136"/>
            <a:ext cx="1950800" cy="609600"/>
          </a:xfrm>
          <a:prstGeom prst="rect">
            <a:avLst/>
          </a:prstGeom>
          <a:noFill/>
          <a:ln>
            <a:noFill/>
          </a:ln>
        </p:spPr>
        <p:txBody>
          <a:bodyPr spcFirstLastPara="1" wrap="square" lIns="121900" tIns="0" rIns="121900" bIns="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1pPr>
            <a:lvl2pPr marL="914400" marR="0" lvl="1"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2pPr>
            <a:lvl3pPr marL="1371600" marR="0" lvl="2"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3pPr>
            <a:lvl4pPr marL="1828800" marR="0" lvl="3"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4pPr>
            <a:lvl5pPr marL="2286000" marR="0" lvl="4"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5pPr>
            <a:lvl6pPr marL="2743200" marR="0" lvl="5"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6pPr>
            <a:lvl7pPr marL="3200400" marR="0" lvl="6"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7pPr>
            <a:lvl8pPr marL="3657600" marR="0" lvl="7" indent="-317500" algn="l" rtl="0">
              <a:lnSpc>
                <a:spcPct val="100000"/>
              </a:lnSpc>
              <a:spcBef>
                <a:spcPts val="1600"/>
              </a:spcBef>
              <a:spcAft>
                <a:spcPts val="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8pPr>
            <a:lvl9pPr marL="4114800" marR="0" lvl="8" indent="-317500" algn="l" rtl="0">
              <a:lnSpc>
                <a:spcPct val="100000"/>
              </a:lnSpc>
              <a:spcBef>
                <a:spcPts val="1600"/>
              </a:spcBef>
              <a:spcAft>
                <a:spcPts val="1600"/>
              </a:spcAft>
              <a:buClr>
                <a:schemeClr val="lt2"/>
              </a:buClr>
              <a:buSzPts val="1400"/>
              <a:buFont typeface="Trebuchet MS"/>
              <a:buChar char="■"/>
              <a:defRPr sz="1400" b="0" i="0" u="none" strike="noStrike" cap="none">
                <a:solidFill>
                  <a:schemeClr val="lt2"/>
                </a:solidFill>
                <a:latin typeface="Trebuchet MS"/>
                <a:ea typeface="Trebuchet MS"/>
                <a:cs typeface="Trebuchet MS"/>
                <a:sym typeface="Trebuchet MS"/>
              </a:defRPr>
            </a:lvl9pPr>
          </a:lstStyle>
          <a:p>
            <a:pPr marL="0" indent="0" algn="ctr">
              <a:buNone/>
            </a:pPr>
            <a:r>
              <a:rPr lang="es-CL" sz="1867">
                <a:solidFill>
                  <a:schemeClr val="tx1">
                    <a:lumMod val="75000"/>
                    <a:lumOff val="25000"/>
                  </a:schemeClr>
                </a:solidFill>
                <a:latin typeface="Arial" panose="020B0604020202020204" pitchFamily="34" charset="0"/>
                <a:cs typeface="Arial" panose="020B0604020202020204" pitchFamily="34" charset="0"/>
              </a:rPr>
              <a:t>Saturn has several rings</a:t>
            </a:r>
          </a:p>
        </p:txBody>
      </p:sp>
      <p:cxnSp>
        <p:nvCxnSpPr>
          <p:cNvPr id="13" name="Google Shape;315;p38">
            <a:extLst>
              <a:ext uri="{FF2B5EF4-FFF2-40B4-BE49-F238E27FC236}">
                <a16:creationId xmlns:a16="http://schemas.microsoft.com/office/drawing/2014/main" id="{2E5DF2E0-2440-8239-E788-06FE708FD780}"/>
              </a:ext>
            </a:extLst>
          </p:cNvPr>
          <p:cNvCxnSpPr>
            <a:endCxn id="16" idx="3"/>
          </p:cNvCxnSpPr>
          <p:nvPr/>
        </p:nvCxnSpPr>
        <p:spPr>
          <a:xfrm>
            <a:off x="1025811" y="3961832"/>
            <a:ext cx="824000" cy="0"/>
          </a:xfrm>
          <a:prstGeom prst="straightConnector1">
            <a:avLst/>
          </a:prstGeom>
          <a:noFill/>
          <a:ln w="19050" cap="flat" cmpd="sng">
            <a:solidFill>
              <a:srgbClr val="EA6928"/>
            </a:solidFill>
            <a:prstDash val="solid"/>
            <a:round/>
            <a:headEnd type="none" w="med" len="med"/>
            <a:tailEnd type="none" w="med" len="med"/>
          </a:ln>
        </p:spPr>
      </p:cxnSp>
      <p:grpSp>
        <p:nvGrpSpPr>
          <p:cNvPr id="14" name="Google Shape;317;p38">
            <a:extLst>
              <a:ext uri="{FF2B5EF4-FFF2-40B4-BE49-F238E27FC236}">
                <a16:creationId xmlns:a16="http://schemas.microsoft.com/office/drawing/2014/main" id="{697B8CEF-9D48-4936-8369-7A8CB1DDD445}"/>
              </a:ext>
            </a:extLst>
          </p:cNvPr>
          <p:cNvGrpSpPr/>
          <p:nvPr/>
        </p:nvGrpSpPr>
        <p:grpSpPr>
          <a:xfrm>
            <a:off x="1703405" y="3657126"/>
            <a:ext cx="609583" cy="609601"/>
            <a:chOff x="7968500" y="4390966"/>
            <a:chExt cx="509400" cy="509700"/>
          </a:xfrm>
          <a:solidFill>
            <a:srgbClr val="EA6928"/>
          </a:solidFill>
        </p:grpSpPr>
        <p:sp>
          <p:nvSpPr>
            <p:cNvPr id="15" name="Google Shape;318;p38">
              <a:extLst>
                <a:ext uri="{FF2B5EF4-FFF2-40B4-BE49-F238E27FC236}">
                  <a16:creationId xmlns:a16="http://schemas.microsoft.com/office/drawing/2014/main" id="{851462D9-37F7-F056-EEFE-D04F0E84350E}"/>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6" name="Google Shape;316;p38">
              <a:extLst>
                <a:ext uri="{FF2B5EF4-FFF2-40B4-BE49-F238E27FC236}">
                  <a16:creationId xmlns:a16="http://schemas.microsoft.com/office/drawing/2014/main" id="{22FD0E58-65E5-F300-D846-0D4225CCD229}"/>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17" name="Google Shape;319;p38">
            <a:extLst>
              <a:ext uri="{FF2B5EF4-FFF2-40B4-BE49-F238E27FC236}">
                <a16:creationId xmlns:a16="http://schemas.microsoft.com/office/drawing/2014/main" id="{B789C2C4-ECE9-4442-1556-E29CAD7584FB}"/>
              </a:ext>
            </a:extLst>
          </p:cNvPr>
          <p:cNvGrpSpPr/>
          <p:nvPr/>
        </p:nvGrpSpPr>
        <p:grpSpPr>
          <a:xfrm>
            <a:off x="3783705" y="3657126"/>
            <a:ext cx="609583" cy="609601"/>
            <a:chOff x="7968500" y="4390966"/>
            <a:chExt cx="509400" cy="509700"/>
          </a:xfrm>
          <a:solidFill>
            <a:srgbClr val="EA6928"/>
          </a:solidFill>
        </p:grpSpPr>
        <p:sp>
          <p:nvSpPr>
            <p:cNvPr id="18" name="Google Shape;320;p38">
              <a:extLst>
                <a:ext uri="{FF2B5EF4-FFF2-40B4-BE49-F238E27FC236}">
                  <a16:creationId xmlns:a16="http://schemas.microsoft.com/office/drawing/2014/main" id="{ABC98BD8-70C2-3548-F4C4-E156F130D0E1}"/>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19" name="Google Shape;321;p38">
              <a:extLst>
                <a:ext uri="{FF2B5EF4-FFF2-40B4-BE49-F238E27FC236}">
                  <a16:creationId xmlns:a16="http://schemas.microsoft.com/office/drawing/2014/main" id="{BA667AC4-EC08-FD0E-F2B3-3558A0D49F44}"/>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0" name="Google Shape;322;p38">
            <a:extLst>
              <a:ext uri="{FF2B5EF4-FFF2-40B4-BE49-F238E27FC236}">
                <a16:creationId xmlns:a16="http://schemas.microsoft.com/office/drawing/2014/main" id="{E1EA5D57-FB49-E918-9DE6-CCFF016270DD}"/>
              </a:ext>
            </a:extLst>
          </p:cNvPr>
          <p:cNvGrpSpPr/>
          <p:nvPr/>
        </p:nvGrpSpPr>
        <p:grpSpPr>
          <a:xfrm>
            <a:off x="5864005" y="3657126"/>
            <a:ext cx="609583" cy="609601"/>
            <a:chOff x="7968500" y="4390966"/>
            <a:chExt cx="509400" cy="509700"/>
          </a:xfrm>
          <a:solidFill>
            <a:srgbClr val="EA6928"/>
          </a:solidFill>
        </p:grpSpPr>
        <p:sp>
          <p:nvSpPr>
            <p:cNvPr id="21" name="Google Shape;323;p38">
              <a:extLst>
                <a:ext uri="{FF2B5EF4-FFF2-40B4-BE49-F238E27FC236}">
                  <a16:creationId xmlns:a16="http://schemas.microsoft.com/office/drawing/2014/main" id="{A79351FA-46E1-7E4C-E015-A12930058570}"/>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2" name="Google Shape;324;p38">
              <a:extLst>
                <a:ext uri="{FF2B5EF4-FFF2-40B4-BE49-F238E27FC236}">
                  <a16:creationId xmlns:a16="http://schemas.microsoft.com/office/drawing/2014/main" id="{F57D1A8A-41F4-6B69-C847-07FE43C6B37B}"/>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3" name="Google Shape;325;p38">
            <a:extLst>
              <a:ext uri="{FF2B5EF4-FFF2-40B4-BE49-F238E27FC236}">
                <a16:creationId xmlns:a16="http://schemas.microsoft.com/office/drawing/2014/main" id="{4DDD377F-50BA-770D-E414-134D60F6D7D4}"/>
              </a:ext>
            </a:extLst>
          </p:cNvPr>
          <p:cNvGrpSpPr/>
          <p:nvPr/>
        </p:nvGrpSpPr>
        <p:grpSpPr>
          <a:xfrm>
            <a:off x="7944305" y="3657126"/>
            <a:ext cx="609583" cy="609601"/>
            <a:chOff x="7968500" y="4390966"/>
            <a:chExt cx="509400" cy="509700"/>
          </a:xfrm>
          <a:solidFill>
            <a:srgbClr val="EA6928"/>
          </a:solidFill>
        </p:grpSpPr>
        <p:sp>
          <p:nvSpPr>
            <p:cNvPr id="24" name="Google Shape;326;p38">
              <a:extLst>
                <a:ext uri="{FF2B5EF4-FFF2-40B4-BE49-F238E27FC236}">
                  <a16:creationId xmlns:a16="http://schemas.microsoft.com/office/drawing/2014/main" id="{D3B1B815-FBD6-B29B-F40E-E9442D007949}"/>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5" name="Google Shape;327;p38">
              <a:extLst>
                <a:ext uri="{FF2B5EF4-FFF2-40B4-BE49-F238E27FC236}">
                  <a16:creationId xmlns:a16="http://schemas.microsoft.com/office/drawing/2014/main" id="{D8F42678-E161-977B-B910-2A420C9E7C22}"/>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6" name="Google Shape;328;p38">
            <a:extLst>
              <a:ext uri="{FF2B5EF4-FFF2-40B4-BE49-F238E27FC236}">
                <a16:creationId xmlns:a16="http://schemas.microsoft.com/office/drawing/2014/main" id="{3A69771A-A265-47FC-8C1E-4C75DBB8570E}"/>
              </a:ext>
            </a:extLst>
          </p:cNvPr>
          <p:cNvGrpSpPr/>
          <p:nvPr/>
        </p:nvGrpSpPr>
        <p:grpSpPr>
          <a:xfrm>
            <a:off x="10024605" y="3657126"/>
            <a:ext cx="609583" cy="609601"/>
            <a:chOff x="7968500" y="4390966"/>
            <a:chExt cx="509400" cy="509700"/>
          </a:xfrm>
          <a:solidFill>
            <a:srgbClr val="EA6928"/>
          </a:solidFill>
        </p:grpSpPr>
        <p:sp>
          <p:nvSpPr>
            <p:cNvPr id="27" name="Google Shape;329;p38">
              <a:extLst>
                <a:ext uri="{FF2B5EF4-FFF2-40B4-BE49-F238E27FC236}">
                  <a16:creationId xmlns:a16="http://schemas.microsoft.com/office/drawing/2014/main" id="{191304BA-D338-79CB-4012-B3692FE88735}"/>
                </a:ext>
              </a:extLst>
            </p:cNvPr>
            <p:cNvSpPr/>
            <p:nvPr/>
          </p:nvSpPr>
          <p:spPr>
            <a:xfrm>
              <a:off x="8043050" y="4465666"/>
              <a:ext cx="360300" cy="3603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sp>
          <p:nvSpPr>
            <p:cNvPr id="28" name="Google Shape;330;p38">
              <a:extLst>
                <a:ext uri="{FF2B5EF4-FFF2-40B4-BE49-F238E27FC236}">
                  <a16:creationId xmlns:a16="http://schemas.microsoft.com/office/drawing/2014/main" id="{41DD68AA-675B-9327-19C9-D53662EE35DC}"/>
                </a:ext>
              </a:extLst>
            </p:cNvPr>
            <p:cNvSpPr/>
            <p:nvPr/>
          </p:nvSpPr>
          <p:spPr>
            <a:xfrm rot="2702023">
              <a:off x="8042994" y="4465716"/>
              <a:ext cx="360412" cy="360200"/>
            </a:xfrm>
            <a:prstGeom prst="mathMultiply">
              <a:avLst>
                <a:gd name="adj1" fmla="val 13156"/>
              </a:avLst>
            </a:prstGeom>
            <a:grpFill/>
            <a:ln>
              <a:noFill/>
            </a:ln>
          </p:spPr>
          <p:txBody>
            <a:bodyPr spcFirstLastPara="1" wrap="square" lIns="121900" tIns="121900" rIns="121900" bIns="121900" anchor="ctr" anchorCtr="0">
              <a:noAutofit/>
            </a:bodyPr>
            <a:lstStyle/>
            <a:p>
              <a:endParaRPr sz="2400"/>
            </a:p>
          </p:txBody>
        </p:sp>
      </p:grpSp>
      <p:grpSp>
        <p:nvGrpSpPr>
          <p:cNvPr id="29" name="Google Shape;331;p38">
            <a:extLst>
              <a:ext uri="{FF2B5EF4-FFF2-40B4-BE49-F238E27FC236}">
                <a16:creationId xmlns:a16="http://schemas.microsoft.com/office/drawing/2014/main" id="{75B8514F-306E-7D38-5395-9A7447BE2B15}"/>
              </a:ext>
            </a:extLst>
          </p:cNvPr>
          <p:cNvGrpSpPr/>
          <p:nvPr/>
        </p:nvGrpSpPr>
        <p:grpSpPr>
          <a:xfrm>
            <a:off x="1644119" y="2224219"/>
            <a:ext cx="728148" cy="655695"/>
            <a:chOff x="2065158" y="2040879"/>
            <a:chExt cx="445951" cy="399392"/>
          </a:xfrm>
          <a:solidFill>
            <a:srgbClr val="3DA6DB"/>
          </a:solidFill>
        </p:grpSpPr>
        <p:sp>
          <p:nvSpPr>
            <p:cNvPr id="30" name="Google Shape;332;p38">
              <a:extLst>
                <a:ext uri="{FF2B5EF4-FFF2-40B4-BE49-F238E27FC236}">
                  <a16:creationId xmlns:a16="http://schemas.microsoft.com/office/drawing/2014/main" id="{D2E10738-D479-6B85-1F0B-B62968FA0E3C}"/>
                </a:ext>
              </a:extLst>
            </p:cNvPr>
            <p:cNvSpPr/>
            <p:nvPr/>
          </p:nvSpPr>
          <p:spPr>
            <a:xfrm>
              <a:off x="2065158" y="2040879"/>
              <a:ext cx="445951" cy="399392"/>
            </a:xfrm>
            <a:custGeom>
              <a:avLst/>
              <a:gdLst/>
              <a:ahLst/>
              <a:cxnLst/>
              <a:rect l="l" t="t" r="r" b="b"/>
              <a:pathLst>
                <a:path w="15057" h="13485" extrusionOk="0">
                  <a:moveTo>
                    <a:pt x="977" y="2463"/>
                  </a:moveTo>
                  <a:cubicBezTo>
                    <a:pt x="977" y="2463"/>
                    <a:pt x="977" y="2463"/>
                    <a:pt x="976" y="2464"/>
                  </a:cubicBezTo>
                  <a:cubicBezTo>
                    <a:pt x="977" y="2464"/>
                    <a:pt x="978" y="2463"/>
                    <a:pt x="977" y="2463"/>
                  </a:cubicBezTo>
                  <a:close/>
                  <a:moveTo>
                    <a:pt x="13477" y="602"/>
                  </a:moveTo>
                  <a:cubicBezTo>
                    <a:pt x="14005" y="618"/>
                    <a:pt x="14439" y="1054"/>
                    <a:pt x="14449" y="1587"/>
                  </a:cubicBezTo>
                  <a:cubicBezTo>
                    <a:pt x="14456" y="1853"/>
                    <a:pt x="14355" y="2105"/>
                    <a:pt x="14165" y="2299"/>
                  </a:cubicBezTo>
                  <a:cubicBezTo>
                    <a:pt x="13969" y="2499"/>
                    <a:pt x="13704" y="2613"/>
                    <a:pt x="13422" y="2613"/>
                  </a:cubicBezTo>
                  <a:lnTo>
                    <a:pt x="12027" y="2613"/>
                  </a:lnTo>
                  <a:lnTo>
                    <a:pt x="12027" y="2479"/>
                  </a:lnTo>
                  <a:lnTo>
                    <a:pt x="12027" y="2472"/>
                  </a:lnTo>
                  <a:lnTo>
                    <a:pt x="12027" y="2462"/>
                  </a:lnTo>
                  <a:lnTo>
                    <a:pt x="12027" y="2449"/>
                  </a:lnTo>
                  <a:lnTo>
                    <a:pt x="12027" y="2446"/>
                  </a:lnTo>
                  <a:lnTo>
                    <a:pt x="12027" y="2294"/>
                  </a:lnTo>
                  <a:cubicBezTo>
                    <a:pt x="12027" y="1361"/>
                    <a:pt x="12663" y="603"/>
                    <a:pt x="13445" y="603"/>
                  </a:cubicBezTo>
                  <a:cubicBezTo>
                    <a:pt x="13455" y="603"/>
                    <a:pt x="13465" y="603"/>
                    <a:pt x="13477" y="602"/>
                  </a:cubicBezTo>
                  <a:close/>
                  <a:moveTo>
                    <a:pt x="1101" y="2339"/>
                  </a:moveTo>
                  <a:lnTo>
                    <a:pt x="1626" y="2863"/>
                  </a:lnTo>
                  <a:lnTo>
                    <a:pt x="1375" y="3114"/>
                  </a:lnTo>
                  <a:lnTo>
                    <a:pt x="851" y="2589"/>
                  </a:lnTo>
                  <a:lnTo>
                    <a:pt x="976" y="2464"/>
                  </a:lnTo>
                  <a:lnTo>
                    <a:pt x="1101" y="2339"/>
                  </a:lnTo>
                  <a:close/>
                  <a:moveTo>
                    <a:pt x="2052" y="3284"/>
                  </a:moveTo>
                  <a:lnTo>
                    <a:pt x="5412" y="6646"/>
                  </a:lnTo>
                  <a:lnTo>
                    <a:pt x="5162" y="6897"/>
                  </a:lnTo>
                  <a:lnTo>
                    <a:pt x="1801" y="3535"/>
                  </a:lnTo>
                  <a:lnTo>
                    <a:pt x="2052" y="3284"/>
                  </a:lnTo>
                  <a:close/>
                  <a:moveTo>
                    <a:pt x="5835" y="7067"/>
                  </a:moveTo>
                  <a:lnTo>
                    <a:pt x="6378" y="7610"/>
                  </a:lnTo>
                  <a:lnTo>
                    <a:pt x="6127" y="7861"/>
                  </a:lnTo>
                  <a:lnTo>
                    <a:pt x="5584" y="7318"/>
                  </a:lnTo>
                  <a:lnTo>
                    <a:pt x="5835" y="7067"/>
                  </a:lnTo>
                  <a:close/>
                  <a:moveTo>
                    <a:pt x="6742" y="8093"/>
                  </a:moveTo>
                  <a:lnTo>
                    <a:pt x="6924" y="8400"/>
                  </a:lnTo>
                  <a:lnTo>
                    <a:pt x="6615" y="8220"/>
                  </a:lnTo>
                  <a:lnTo>
                    <a:pt x="6742" y="8093"/>
                  </a:lnTo>
                  <a:close/>
                  <a:moveTo>
                    <a:pt x="8980" y="10770"/>
                  </a:moveTo>
                  <a:cubicBezTo>
                    <a:pt x="8768" y="11056"/>
                    <a:pt x="8641" y="11425"/>
                    <a:pt x="8641" y="11828"/>
                  </a:cubicBezTo>
                  <a:cubicBezTo>
                    <a:pt x="8641" y="12229"/>
                    <a:pt x="8768" y="12599"/>
                    <a:pt x="8979" y="12887"/>
                  </a:cubicBezTo>
                  <a:lnTo>
                    <a:pt x="3577" y="12887"/>
                  </a:lnTo>
                  <a:cubicBezTo>
                    <a:pt x="3096" y="12887"/>
                    <a:pt x="2705" y="12412"/>
                    <a:pt x="2705" y="11828"/>
                  </a:cubicBezTo>
                  <a:cubicBezTo>
                    <a:pt x="2705" y="11246"/>
                    <a:pt x="3097" y="10770"/>
                    <a:pt x="3577" y="10770"/>
                  </a:cubicBezTo>
                  <a:close/>
                  <a:moveTo>
                    <a:pt x="12089" y="608"/>
                  </a:moveTo>
                  <a:cubicBezTo>
                    <a:pt x="11686" y="1026"/>
                    <a:pt x="11434" y="1629"/>
                    <a:pt x="11434" y="2295"/>
                  </a:cubicBezTo>
                  <a:lnTo>
                    <a:pt x="11434" y="2297"/>
                  </a:lnTo>
                  <a:lnTo>
                    <a:pt x="11434" y="2608"/>
                  </a:lnTo>
                  <a:lnTo>
                    <a:pt x="11434" y="2821"/>
                  </a:lnTo>
                  <a:lnTo>
                    <a:pt x="11434" y="2892"/>
                  </a:lnTo>
                  <a:lnTo>
                    <a:pt x="11434" y="2915"/>
                  </a:lnTo>
                  <a:lnTo>
                    <a:pt x="11427" y="3464"/>
                  </a:lnTo>
                  <a:lnTo>
                    <a:pt x="11427" y="11198"/>
                  </a:lnTo>
                  <a:cubicBezTo>
                    <a:pt x="11427" y="12107"/>
                    <a:pt x="10823" y="12850"/>
                    <a:pt x="10069" y="12887"/>
                  </a:cubicBezTo>
                  <a:cubicBezTo>
                    <a:pt x="9603" y="12860"/>
                    <a:pt x="9237" y="12396"/>
                    <a:pt x="9237" y="11831"/>
                  </a:cubicBezTo>
                  <a:cubicBezTo>
                    <a:pt x="9237" y="11248"/>
                    <a:pt x="9628" y="10772"/>
                    <a:pt x="10111" y="10772"/>
                  </a:cubicBezTo>
                  <a:cubicBezTo>
                    <a:pt x="10275" y="10772"/>
                    <a:pt x="10408" y="10638"/>
                    <a:pt x="10408" y="10473"/>
                  </a:cubicBezTo>
                  <a:cubicBezTo>
                    <a:pt x="10408" y="10308"/>
                    <a:pt x="10275" y="10174"/>
                    <a:pt x="10111" y="10174"/>
                  </a:cubicBezTo>
                  <a:lnTo>
                    <a:pt x="4237" y="10174"/>
                  </a:lnTo>
                  <a:lnTo>
                    <a:pt x="4237" y="6820"/>
                  </a:lnTo>
                  <a:lnTo>
                    <a:pt x="4948" y="7532"/>
                  </a:lnTo>
                  <a:lnTo>
                    <a:pt x="5915" y="8499"/>
                  </a:lnTo>
                  <a:lnTo>
                    <a:pt x="5919" y="8500"/>
                  </a:lnTo>
                  <a:lnTo>
                    <a:pt x="5922" y="8504"/>
                  </a:lnTo>
                  <a:lnTo>
                    <a:pt x="5924" y="8507"/>
                  </a:lnTo>
                  <a:lnTo>
                    <a:pt x="5929" y="8510"/>
                  </a:lnTo>
                  <a:lnTo>
                    <a:pt x="5930" y="8512"/>
                  </a:lnTo>
                  <a:cubicBezTo>
                    <a:pt x="5932" y="8512"/>
                    <a:pt x="5932" y="8514"/>
                    <a:pt x="5934" y="8514"/>
                  </a:cubicBezTo>
                  <a:lnTo>
                    <a:pt x="5937" y="8517"/>
                  </a:lnTo>
                  <a:cubicBezTo>
                    <a:pt x="5939" y="8517"/>
                    <a:pt x="5939" y="8519"/>
                    <a:pt x="5940" y="8519"/>
                  </a:cubicBezTo>
                  <a:lnTo>
                    <a:pt x="5942" y="8520"/>
                  </a:lnTo>
                  <a:cubicBezTo>
                    <a:pt x="5945" y="8520"/>
                    <a:pt x="5945" y="8522"/>
                    <a:pt x="5947" y="8522"/>
                  </a:cubicBezTo>
                  <a:cubicBezTo>
                    <a:pt x="5949" y="8522"/>
                    <a:pt x="5949" y="8525"/>
                    <a:pt x="5949" y="8525"/>
                  </a:cubicBezTo>
                  <a:cubicBezTo>
                    <a:pt x="5950" y="8525"/>
                    <a:pt x="5950" y="8527"/>
                    <a:pt x="5954" y="8527"/>
                  </a:cubicBezTo>
                  <a:lnTo>
                    <a:pt x="5957" y="8531"/>
                  </a:lnTo>
                  <a:cubicBezTo>
                    <a:pt x="5959" y="8531"/>
                    <a:pt x="5959" y="8534"/>
                    <a:pt x="5962" y="8534"/>
                  </a:cubicBezTo>
                  <a:cubicBezTo>
                    <a:pt x="5962" y="8534"/>
                    <a:pt x="5964" y="8536"/>
                    <a:pt x="5965" y="8536"/>
                  </a:cubicBezTo>
                  <a:cubicBezTo>
                    <a:pt x="5967" y="8536"/>
                    <a:pt x="5967" y="8537"/>
                    <a:pt x="5970" y="8537"/>
                  </a:cubicBezTo>
                  <a:cubicBezTo>
                    <a:pt x="5972" y="8537"/>
                    <a:pt x="5972" y="8539"/>
                    <a:pt x="5974" y="8539"/>
                  </a:cubicBezTo>
                  <a:cubicBezTo>
                    <a:pt x="5975" y="8539"/>
                    <a:pt x="5975" y="8542"/>
                    <a:pt x="5979" y="8542"/>
                  </a:cubicBezTo>
                  <a:cubicBezTo>
                    <a:pt x="5979" y="8542"/>
                    <a:pt x="5980" y="8542"/>
                    <a:pt x="5980" y="8544"/>
                  </a:cubicBezTo>
                  <a:lnTo>
                    <a:pt x="7216" y="9260"/>
                  </a:lnTo>
                  <a:cubicBezTo>
                    <a:pt x="7283" y="9299"/>
                    <a:pt x="7357" y="9319"/>
                    <a:pt x="7429" y="9319"/>
                  </a:cubicBezTo>
                  <a:cubicBezTo>
                    <a:pt x="7457" y="9319"/>
                    <a:pt x="7484" y="9316"/>
                    <a:pt x="7510" y="9311"/>
                  </a:cubicBezTo>
                  <a:cubicBezTo>
                    <a:pt x="7532" y="9314"/>
                    <a:pt x="7554" y="9319"/>
                    <a:pt x="7577" y="9319"/>
                  </a:cubicBezTo>
                  <a:lnTo>
                    <a:pt x="9879" y="9319"/>
                  </a:lnTo>
                  <a:cubicBezTo>
                    <a:pt x="10043" y="9319"/>
                    <a:pt x="10176" y="9185"/>
                    <a:pt x="10176" y="9020"/>
                  </a:cubicBezTo>
                  <a:cubicBezTo>
                    <a:pt x="10176" y="8855"/>
                    <a:pt x="10043" y="8721"/>
                    <a:pt x="9879" y="8721"/>
                  </a:cubicBezTo>
                  <a:lnTo>
                    <a:pt x="7809" y="8721"/>
                  </a:lnTo>
                  <a:cubicBezTo>
                    <a:pt x="7803" y="8706"/>
                    <a:pt x="7794" y="8694"/>
                    <a:pt x="7788" y="8679"/>
                  </a:cubicBezTo>
                  <a:lnTo>
                    <a:pt x="7061" y="7467"/>
                  </a:lnTo>
                  <a:cubicBezTo>
                    <a:pt x="7051" y="7448"/>
                    <a:pt x="7039" y="7431"/>
                    <a:pt x="7024" y="7415"/>
                  </a:cubicBezTo>
                  <a:lnTo>
                    <a:pt x="7023" y="7411"/>
                  </a:lnTo>
                  <a:lnTo>
                    <a:pt x="7018" y="7408"/>
                  </a:lnTo>
                  <a:lnTo>
                    <a:pt x="7016" y="7406"/>
                  </a:lnTo>
                  <a:lnTo>
                    <a:pt x="7014" y="7403"/>
                  </a:lnTo>
                  <a:lnTo>
                    <a:pt x="6049" y="6439"/>
                  </a:lnTo>
                  <a:lnTo>
                    <a:pt x="4242" y="4630"/>
                  </a:lnTo>
                  <a:lnTo>
                    <a:pt x="4242" y="2297"/>
                  </a:lnTo>
                  <a:cubicBezTo>
                    <a:pt x="4242" y="1365"/>
                    <a:pt x="4878" y="608"/>
                    <a:pt x="5661" y="608"/>
                  </a:cubicBezTo>
                  <a:close/>
                  <a:moveTo>
                    <a:pt x="13445" y="0"/>
                  </a:moveTo>
                  <a:cubicBezTo>
                    <a:pt x="13415" y="0"/>
                    <a:pt x="13387" y="0"/>
                    <a:pt x="13355" y="2"/>
                  </a:cubicBezTo>
                  <a:lnTo>
                    <a:pt x="5655" y="2"/>
                  </a:lnTo>
                  <a:cubicBezTo>
                    <a:pt x="4542" y="2"/>
                    <a:pt x="3637" y="1029"/>
                    <a:pt x="3637" y="2290"/>
                  </a:cubicBezTo>
                  <a:lnTo>
                    <a:pt x="3637" y="4027"/>
                  </a:lnTo>
                  <a:lnTo>
                    <a:pt x="2259" y="2649"/>
                  </a:lnTo>
                  <a:lnTo>
                    <a:pt x="1312" y="1702"/>
                  </a:lnTo>
                  <a:cubicBezTo>
                    <a:pt x="1255" y="1645"/>
                    <a:pt x="1180" y="1614"/>
                    <a:pt x="1101" y="1614"/>
                  </a:cubicBezTo>
                  <a:cubicBezTo>
                    <a:pt x="1021" y="1614"/>
                    <a:pt x="946" y="1645"/>
                    <a:pt x="889" y="1702"/>
                  </a:cubicBezTo>
                  <a:lnTo>
                    <a:pt x="764" y="1828"/>
                  </a:lnTo>
                  <a:lnTo>
                    <a:pt x="538" y="1602"/>
                  </a:lnTo>
                  <a:cubicBezTo>
                    <a:pt x="480" y="1544"/>
                    <a:pt x="404" y="1514"/>
                    <a:pt x="327" y="1514"/>
                  </a:cubicBezTo>
                  <a:cubicBezTo>
                    <a:pt x="251" y="1514"/>
                    <a:pt x="175" y="1544"/>
                    <a:pt x="118" y="1602"/>
                  </a:cubicBezTo>
                  <a:cubicBezTo>
                    <a:pt x="1" y="1719"/>
                    <a:pt x="1" y="1908"/>
                    <a:pt x="118" y="2025"/>
                  </a:cubicBezTo>
                  <a:lnTo>
                    <a:pt x="343" y="2250"/>
                  </a:lnTo>
                  <a:lnTo>
                    <a:pt x="218" y="2375"/>
                  </a:lnTo>
                  <a:cubicBezTo>
                    <a:pt x="101" y="2492"/>
                    <a:pt x="101" y="2683"/>
                    <a:pt x="218" y="2800"/>
                  </a:cubicBezTo>
                  <a:lnTo>
                    <a:pt x="1166" y="3748"/>
                  </a:lnTo>
                  <a:lnTo>
                    <a:pt x="1514" y="4096"/>
                  </a:lnTo>
                  <a:lnTo>
                    <a:pt x="1277" y="4335"/>
                  </a:lnTo>
                  <a:lnTo>
                    <a:pt x="954" y="4012"/>
                  </a:lnTo>
                  <a:cubicBezTo>
                    <a:pt x="896" y="3954"/>
                    <a:pt x="819" y="3925"/>
                    <a:pt x="742" y="3925"/>
                  </a:cubicBezTo>
                  <a:cubicBezTo>
                    <a:pt x="665" y="3925"/>
                    <a:pt x="589" y="3954"/>
                    <a:pt x="530" y="4012"/>
                  </a:cubicBezTo>
                  <a:cubicBezTo>
                    <a:pt x="413" y="4129"/>
                    <a:pt x="413" y="4320"/>
                    <a:pt x="530" y="4435"/>
                  </a:cubicBezTo>
                  <a:lnTo>
                    <a:pt x="1063" y="4968"/>
                  </a:lnTo>
                  <a:lnTo>
                    <a:pt x="2145" y="6048"/>
                  </a:lnTo>
                  <a:cubicBezTo>
                    <a:pt x="2204" y="6107"/>
                    <a:pt x="2281" y="6137"/>
                    <a:pt x="2356" y="6137"/>
                  </a:cubicBezTo>
                  <a:cubicBezTo>
                    <a:pt x="2433" y="6137"/>
                    <a:pt x="2508" y="6107"/>
                    <a:pt x="2566" y="6048"/>
                  </a:cubicBezTo>
                  <a:cubicBezTo>
                    <a:pt x="2683" y="5931"/>
                    <a:pt x="2683" y="5741"/>
                    <a:pt x="2566" y="5627"/>
                  </a:cubicBezTo>
                  <a:lnTo>
                    <a:pt x="1696" y="4757"/>
                  </a:lnTo>
                  <a:lnTo>
                    <a:pt x="1933" y="4518"/>
                  </a:lnTo>
                  <a:lnTo>
                    <a:pt x="3635" y="6220"/>
                  </a:lnTo>
                  <a:lnTo>
                    <a:pt x="3635" y="10172"/>
                  </a:lnTo>
                  <a:lnTo>
                    <a:pt x="3573" y="10172"/>
                  </a:lnTo>
                  <a:cubicBezTo>
                    <a:pt x="2763" y="10172"/>
                    <a:pt x="2104" y="10916"/>
                    <a:pt x="2104" y="11828"/>
                  </a:cubicBezTo>
                  <a:cubicBezTo>
                    <a:pt x="2104" y="12741"/>
                    <a:pt x="2763" y="13485"/>
                    <a:pt x="3573" y="13485"/>
                  </a:cubicBezTo>
                  <a:lnTo>
                    <a:pt x="10006" y="13485"/>
                  </a:lnTo>
                  <a:cubicBezTo>
                    <a:pt x="11118" y="13485"/>
                    <a:pt x="12022" y="12457"/>
                    <a:pt x="12022" y="11196"/>
                  </a:cubicBezTo>
                  <a:lnTo>
                    <a:pt x="12022" y="3463"/>
                  </a:lnTo>
                  <a:lnTo>
                    <a:pt x="12022" y="3207"/>
                  </a:lnTo>
                  <a:lnTo>
                    <a:pt x="13417" y="3207"/>
                  </a:lnTo>
                  <a:cubicBezTo>
                    <a:pt x="13856" y="3207"/>
                    <a:pt x="14282" y="3028"/>
                    <a:pt x="14586" y="2716"/>
                  </a:cubicBezTo>
                  <a:cubicBezTo>
                    <a:pt x="14893" y="2407"/>
                    <a:pt x="15057" y="2003"/>
                    <a:pt x="15049" y="1572"/>
                  </a:cubicBezTo>
                  <a:cubicBezTo>
                    <a:pt x="15040" y="1151"/>
                    <a:pt x="14868" y="757"/>
                    <a:pt x="14567" y="460"/>
                  </a:cubicBezTo>
                  <a:cubicBezTo>
                    <a:pt x="14267" y="164"/>
                    <a:pt x="13866" y="0"/>
                    <a:pt x="1344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1" name="Google Shape;333;p38">
              <a:extLst>
                <a:ext uri="{FF2B5EF4-FFF2-40B4-BE49-F238E27FC236}">
                  <a16:creationId xmlns:a16="http://schemas.microsoft.com/office/drawing/2014/main" id="{497C474B-FABE-9552-64E7-02349B76D89C}"/>
                </a:ext>
              </a:extLst>
            </p:cNvPr>
            <p:cNvSpPr/>
            <p:nvPr/>
          </p:nvSpPr>
          <p:spPr>
            <a:xfrm>
              <a:off x="2313708" y="2261411"/>
              <a:ext cx="52897" cy="17682"/>
            </a:xfrm>
            <a:custGeom>
              <a:avLst/>
              <a:gdLst/>
              <a:ahLst/>
              <a:cxnLst/>
              <a:rect l="l" t="t" r="r" b="b"/>
              <a:pathLst>
                <a:path w="1786" h="597" extrusionOk="0">
                  <a:moveTo>
                    <a:pt x="299" y="0"/>
                  </a:moveTo>
                  <a:cubicBezTo>
                    <a:pt x="134" y="0"/>
                    <a:pt x="0" y="134"/>
                    <a:pt x="0" y="298"/>
                  </a:cubicBezTo>
                  <a:cubicBezTo>
                    <a:pt x="0" y="463"/>
                    <a:pt x="134" y="597"/>
                    <a:pt x="299" y="597"/>
                  </a:cubicBezTo>
                  <a:lnTo>
                    <a:pt x="1485" y="597"/>
                  </a:lnTo>
                  <a:cubicBezTo>
                    <a:pt x="1649" y="597"/>
                    <a:pt x="1783" y="463"/>
                    <a:pt x="1783" y="298"/>
                  </a:cubicBezTo>
                  <a:cubicBezTo>
                    <a:pt x="1786" y="132"/>
                    <a:pt x="1649" y="0"/>
                    <a:pt x="1485"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2" name="Google Shape;334;p38">
              <a:extLst>
                <a:ext uri="{FF2B5EF4-FFF2-40B4-BE49-F238E27FC236}">
                  <a16:creationId xmlns:a16="http://schemas.microsoft.com/office/drawing/2014/main" id="{770D1930-5CA3-C137-DBEE-1BAA57FB93E5}"/>
                </a:ext>
              </a:extLst>
            </p:cNvPr>
            <p:cNvSpPr/>
            <p:nvPr/>
          </p:nvSpPr>
          <p:spPr>
            <a:xfrm>
              <a:off x="2280655" y="2223678"/>
              <a:ext cx="85950" cy="17711"/>
            </a:xfrm>
            <a:custGeom>
              <a:avLst/>
              <a:gdLst/>
              <a:ahLst/>
              <a:cxnLst/>
              <a:rect l="l" t="t" r="r" b="b"/>
              <a:pathLst>
                <a:path w="2902" h="598" extrusionOk="0">
                  <a:moveTo>
                    <a:pt x="300" y="0"/>
                  </a:moveTo>
                  <a:cubicBezTo>
                    <a:pt x="134" y="0"/>
                    <a:pt x="1" y="134"/>
                    <a:pt x="1" y="299"/>
                  </a:cubicBezTo>
                  <a:cubicBezTo>
                    <a:pt x="1" y="464"/>
                    <a:pt x="134" y="598"/>
                    <a:pt x="300" y="598"/>
                  </a:cubicBezTo>
                  <a:lnTo>
                    <a:pt x="2601" y="598"/>
                  </a:lnTo>
                  <a:cubicBezTo>
                    <a:pt x="2765" y="598"/>
                    <a:pt x="2899" y="464"/>
                    <a:pt x="2899" y="299"/>
                  </a:cubicBezTo>
                  <a:cubicBezTo>
                    <a:pt x="2902" y="134"/>
                    <a:pt x="2765" y="0"/>
                    <a:pt x="260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3" name="Google Shape;335;p38">
              <a:extLst>
                <a:ext uri="{FF2B5EF4-FFF2-40B4-BE49-F238E27FC236}">
                  <a16:creationId xmlns:a16="http://schemas.microsoft.com/office/drawing/2014/main" id="{40C298C7-2D14-07F4-3656-BD2CF4475BD0}"/>
                </a:ext>
              </a:extLst>
            </p:cNvPr>
            <p:cNvSpPr/>
            <p:nvPr/>
          </p:nvSpPr>
          <p:spPr>
            <a:xfrm>
              <a:off x="2227136" y="2185975"/>
              <a:ext cx="139469" cy="17682"/>
            </a:xfrm>
            <a:custGeom>
              <a:avLst/>
              <a:gdLst/>
              <a:ahLst/>
              <a:cxnLst/>
              <a:rect l="l" t="t" r="r" b="b"/>
              <a:pathLst>
                <a:path w="4709" h="597" extrusionOk="0">
                  <a:moveTo>
                    <a:pt x="299" y="0"/>
                  </a:moveTo>
                  <a:cubicBezTo>
                    <a:pt x="134" y="0"/>
                    <a:pt x="0" y="134"/>
                    <a:pt x="0" y="298"/>
                  </a:cubicBezTo>
                  <a:cubicBezTo>
                    <a:pt x="0" y="463"/>
                    <a:pt x="134" y="597"/>
                    <a:pt x="299" y="597"/>
                  </a:cubicBezTo>
                  <a:lnTo>
                    <a:pt x="4408" y="597"/>
                  </a:lnTo>
                  <a:cubicBezTo>
                    <a:pt x="4572" y="597"/>
                    <a:pt x="4706" y="463"/>
                    <a:pt x="4706" y="298"/>
                  </a:cubicBezTo>
                  <a:cubicBezTo>
                    <a:pt x="4709" y="132"/>
                    <a:pt x="4572" y="0"/>
                    <a:pt x="440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4" name="Google Shape;336;p38">
              <a:extLst>
                <a:ext uri="{FF2B5EF4-FFF2-40B4-BE49-F238E27FC236}">
                  <a16:creationId xmlns:a16="http://schemas.microsoft.com/office/drawing/2014/main" id="{B5C44CA9-FE96-9519-6FF6-B0F23565459A}"/>
                </a:ext>
              </a:extLst>
            </p:cNvPr>
            <p:cNvSpPr/>
            <p:nvPr/>
          </p:nvSpPr>
          <p:spPr>
            <a:xfrm>
              <a:off x="2328487" y="2148213"/>
              <a:ext cx="38029" cy="17741"/>
            </a:xfrm>
            <a:custGeom>
              <a:avLst/>
              <a:gdLst/>
              <a:ahLst/>
              <a:cxnLst/>
              <a:rect l="l" t="t" r="r" b="b"/>
              <a:pathLst>
                <a:path w="1284" h="599" extrusionOk="0">
                  <a:moveTo>
                    <a:pt x="298" y="1"/>
                  </a:moveTo>
                  <a:cubicBezTo>
                    <a:pt x="134" y="1"/>
                    <a:pt x="1" y="134"/>
                    <a:pt x="1" y="300"/>
                  </a:cubicBezTo>
                  <a:cubicBezTo>
                    <a:pt x="1" y="465"/>
                    <a:pt x="134" y="599"/>
                    <a:pt x="298" y="599"/>
                  </a:cubicBezTo>
                  <a:lnTo>
                    <a:pt x="986" y="599"/>
                  </a:lnTo>
                  <a:cubicBezTo>
                    <a:pt x="1150" y="599"/>
                    <a:pt x="1284" y="465"/>
                    <a:pt x="1284" y="300"/>
                  </a:cubicBezTo>
                  <a:cubicBezTo>
                    <a:pt x="1284" y="134"/>
                    <a:pt x="1150" y="1"/>
                    <a:pt x="98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5" name="Google Shape;337;p38">
              <a:extLst>
                <a:ext uri="{FF2B5EF4-FFF2-40B4-BE49-F238E27FC236}">
                  <a16:creationId xmlns:a16="http://schemas.microsoft.com/office/drawing/2014/main" id="{FD5105BE-4D18-89C5-529E-3DDD4E986128}"/>
                </a:ext>
              </a:extLst>
            </p:cNvPr>
            <p:cNvSpPr/>
            <p:nvPr/>
          </p:nvSpPr>
          <p:spPr>
            <a:xfrm>
              <a:off x="2223108" y="2148272"/>
              <a:ext cx="52541" cy="17741"/>
            </a:xfrm>
            <a:custGeom>
              <a:avLst/>
              <a:gdLst/>
              <a:ahLst/>
              <a:cxnLst/>
              <a:rect l="l" t="t" r="r" b="b"/>
              <a:pathLst>
                <a:path w="1774" h="599" extrusionOk="0">
                  <a:moveTo>
                    <a:pt x="298" y="0"/>
                  </a:moveTo>
                  <a:cubicBezTo>
                    <a:pt x="135" y="0"/>
                    <a:pt x="1" y="134"/>
                    <a:pt x="1" y="299"/>
                  </a:cubicBezTo>
                  <a:cubicBezTo>
                    <a:pt x="1" y="465"/>
                    <a:pt x="135" y="598"/>
                    <a:pt x="298" y="598"/>
                  </a:cubicBezTo>
                  <a:lnTo>
                    <a:pt x="1474" y="598"/>
                  </a:lnTo>
                  <a:cubicBezTo>
                    <a:pt x="1640" y="598"/>
                    <a:pt x="1773" y="465"/>
                    <a:pt x="1773" y="299"/>
                  </a:cubicBezTo>
                  <a:cubicBezTo>
                    <a:pt x="1773" y="134"/>
                    <a:pt x="1640" y="0"/>
                    <a:pt x="1474"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6" name="Google Shape;338;p38">
              <a:extLst>
                <a:ext uri="{FF2B5EF4-FFF2-40B4-BE49-F238E27FC236}">
                  <a16:creationId xmlns:a16="http://schemas.microsoft.com/office/drawing/2014/main" id="{FD63BA02-10F1-734B-7EF8-33B28412F689}"/>
                </a:ext>
              </a:extLst>
            </p:cNvPr>
            <p:cNvSpPr/>
            <p:nvPr/>
          </p:nvSpPr>
          <p:spPr>
            <a:xfrm>
              <a:off x="2223108" y="2110569"/>
              <a:ext cx="143497" cy="17682"/>
            </a:xfrm>
            <a:custGeom>
              <a:avLst/>
              <a:gdLst/>
              <a:ahLst/>
              <a:cxnLst/>
              <a:rect l="l" t="t" r="r" b="b"/>
              <a:pathLst>
                <a:path w="4845" h="597" extrusionOk="0">
                  <a:moveTo>
                    <a:pt x="298" y="1"/>
                  </a:moveTo>
                  <a:cubicBezTo>
                    <a:pt x="135" y="1"/>
                    <a:pt x="1" y="134"/>
                    <a:pt x="1" y="300"/>
                  </a:cubicBezTo>
                  <a:cubicBezTo>
                    <a:pt x="1" y="463"/>
                    <a:pt x="135" y="597"/>
                    <a:pt x="298" y="597"/>
                  </a:cubicBezTo>
                  <a:lnTo>
                    <a:pt x="4544" y="597"/>
                  </a:lnTo>
                  <a:cubicBezTo>
                    <a:pt x="4708" y="597"/>
                    <a:pt x="4842" y="463"/>
                    <a:pt x="4842" y="300"/>
                  </a:cubicBezTo>
                  <a:cubicBezTo>
                    <a:pt x="4845" y="134"/>
                    <a:pt x="4708" y="1"/>
                    <a:pt x="454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37" name="Google Shape;339;p38">
              <a:extLst>
                <a:ext uri="{FF2B5EF4-FFF2-40B4-BE49-F238E27FC236}">
                  <a16:creationId xmlns:a16="http://schemas.microsoft.com/office/drawing/2014/main" id="{CAE0FF61-1A9F-6662-514B-37BC8888ECF0}"/>
                </a:ext>
              </a:extLst>
            </p:cNvPr>
            <p:cNvSpPr/>
            <p:nvPr/>
          </p:nvSpPr>
          <p:spPr>
            <a:xfrm>
              <a:off x="2291376" y="2148065"/>
              <a:ext cx="20318" cy="18156"/>
            </a:xfrm>
            <a:custGeom>
              <a:avLst/>
              <a:gdLst/>
              <a:ahLst/>
              <a:cxnLst/>
              <a:rect l="l" t="t" r="r" b="b"/>
              <a:pathLst>
                <a:path w="686" h="613" extrusionOk="0">
                  <a:moveTo>
                    <a:pt x="339" y="1"/>
                  </a:moveTo>
                  <a:cubicBezTo>
                    <a:pt x="302" y="1"/>
                    <a:pt x="264" y="8"/>
                    <a:pt x="228" y="22"/>
                  </a:cubicBezTo>
                  <a:cubicBezTo>
                    <a:pt x="76" y="86"/>
                    <a:pt x="1" y="258"/>
                    <a:pt x="63" y="412"/>
                  </a:cubicBezTo>
                  <a:lnTo>
                    <a:pt x="69" y="425"/>
                  </a:lnTo>
                  <a:cubicBezTo>
                    <a:pt x="113" y="540"/>
                    <a:pt x="226" y="612"/>
                    <a:pt x="345" y="612"/>
                  </a:cubicBezTo>
                  <a:cubicBezTo>
                    <a:pt x="382" y="612"/>
                    <a:pt x="420" y="605"/>
                    <a:pt x="457" y="590"/>
                  </a:cubicBezTo>
                  <a:cubicBezTo>
                    <a:pt x="611" y="529"/>
                    <a:pt x="686" y="355"/>
                    <a:pt x="622" y="203"/>
                  </a:cubicBezTo>
                  <a:lnTo>
                    <a:pt x="616" y="188"/>
                  </a:lnTo>
                  <a:cubicBezTo>
                    <a:pt x="569" y="72"/>
                    <a:pt x="457" y="1"/>
                    <a:pt x="33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38" name="Google Shape;340;p38">
            <a:extLst>
              <a:ext uri="{FF2B5EF4-FFF2-40B4-BE49-F238E27FC236}">
                <a16:creationId xmlns:a16="http://schemas.microsoft.com/office/drawing/2014/main" id="{A629743D-8501-3E65-6D69-C53C4DABF8C0}"/>
              </a:ext>
            </a:extLst>
          </p:cNvPr>
          <p:cNvGrpSpPr/>
          <p:nvPr/>
        </p:nvGrpSpPr>
        <p:grpSpPr>
          <a:xfrm>
            <a:off x="7885084" y="2188238"/>
            <a:ext cx="728003" cy="693671"/>
            <a:chOff x="7341753" y="1294251"/>
            <a:chExt cx="445862" cy="422523"/>
          </a:xfrm>
          <a:solidFill>
            <a:srgbClr val="3DA6DB"/>
          </a:solidFill>
        </p:grpSpPr>
        <p:sp>
          <p:nvSpPr>
            <p:cNvPr id="39" name="Google Shape;341;p38">
              <a:extLst>
                <a:ext uri="{FF2B5EF4-FFF2-40B4-BE49-F238E27FC236}">
                  <a16:creationId xmlns:a16="http://schemas.microsoft.com/office/drawing/2014/main" id="{9EBB6F99-A3DA-A075-439A-287E0529356A}"/>
                </a:ext>
              </a:extLst>
            </p:cNvPr>
            <p:cNvSpPr/>
            <p:nvPr/>
          </p:nvSpPr>
          <p:spPr>
            <a:xfrm>
              <a:off x="7341753" y="1294251"/>
              <a:ext cx="445862" cy="422523"/>
            </a:xfrm>
            <a:custGeom>
              <a:avLst/>
              <a:gdLst/>
              <a:ahLst/>
              <a:cxnLst/>
              <a:rect l="l" t="t" r="r" b="b"/>
              <a:pathLst>
                <a:path w="15054" h="14266" extrusionOk="0">
                  <a:moveTo>
                    <a:pt x="3315" y="595"/>
                  </a:moveTo>
                  <a:cubicBezTo>
                    <a:pt x="4410" y="595"/>
                    <a:pt x="5302" y="1487"/>
                    <a:pt x="5302" y="2583"/>
                  </a:cubicBezTo>
                  <a:cubicBezTo>
                    <a:pt x="5302" y="3679"/>
                    <a:pt x="4410" y="4571"/>
                    <a:pt x="3315" y="4571"/>
                  </a:cubicBezTo>
                  <a:cubicBezTo>
                    <a:pt x="2219" y="4571"/>
                    <a:pt x="1327" y="3679"/>
                    <a:pt x="1327" y="2583"/>
                  </a:cubicBezTo>
                  <a:cubicBezTo>
                    <a:pt x="1327" y="1487"/>
                    <a:pt x="2219" y="595"/>
                    <a:pt x="3315" y="595"/>
                  </a:cubicBezTo>
                  <a:close/>
                  <a:moveTo>
                    <a:pt x="8215" y="4673"/>
                  </a:moveTo>
                  <a:cubicBezTo>
                    <a:pt x="8424" y="4673"/>
                    <a:pt x="8594" y="4841"/>
                    <a:pt x="8594" y="5053"/>
                  </a:cubicBezTo>
                  <a:cubicBezTo>
                    <a:pt x="8594" y="5262"/>
                    <a:pt x="8426" y="5433"/>
                    <a:pt x="8215" y="5433"/>
                  </a:cubicBezTo>
                  <a:lnTo>
                    <a:pt x="5894" y="5433"/>
                  </a:lnTo>
                  <a:cubicBezTo>
                    <a:pt x="5219" y="5433"/>
                    <a:pt x="4673" y="5982"/>
                    <a:pt x="4673" y="6654"/>
                  </a:cubicBezTo>
                  <a:lnTo>
                    <a:pt x="4673" y="8940"/>
                  </a:lnTo>
                  <a:lnTo>
                    <a:pt x="1960" y="8939"/>
                  </a:lnTo>
                  <a:lnTo>
                    <a:pt x="1960" y="7337"/>
                  </a:lnTo>
                  <a:cubicBezTo>
                    <a:pt x="1960" y="7175"/>
                    <a:pt x="1826" y="7041"/>
                    <a:pt x="1663" y="7041"/>
                  </a:cubicBezTo>
                  <a:cubicBezTo>
                    <a:pt x="1501" y="7041"/>
                    <a:pt x="1367" y="7175"/>
                    <a:pt x="1367" y="7337"/>
                  </a:cubicBezTo>
                  <a:lnTo>
                    <a:pt x="1367" y="8767"/>
                  </a:lnTo>
                  <a:cubicBezTo>
                    <a:pt x="1367" y="8979"/>
                    <a:pt x="1193" y="9151"/>
                    <a:pt x="983" y="9151"/>
                  </a:cubicBezTo>
                  <a:cubicBezTo>
                    <a:pt x="772" y="9151"/>
                    <a:pt x="599" y="8979"/>
                    <a:pt x="599" y="8767"/>
                  </a:cubicBezTo>
                  <a:lnTo>
                    <a:pt x="599" y="6590"/>
                  </a:lnTo>
                  <a:cubicBezTo>
                    <a:pt x="599" y="5708"/>
                    <a:pt x="1240" y="4978"/>
                    <a:pt x="2102" y="4858"/>
                  </a:cubicBezTo>
                  <a:cubicBezTo>
                    <a:pt x="2381" y="5008"/>
                    <a:pt x="2693" y="5109"/>
                    <a:pt x="3021" y="5147"/>
                  </a:cubicBezTo>
                  <a:lnTo>
                    <a:pt x="3021" y="6335"/>
                  </a:lnTo>
                  <a:cubicBezTo>
                    <a:pt x="3021" y="6498"/>
                    <a:pt x="3154" y="6632"/>
                    <a:pt x="3316" y="6632"/>
                  </a:cubicBezTo>
                  <a:cubicBezTo>
                    <a:pt x="3480" y="6632"/>
                    <a:pt x="3614" y="6498"/>
                    <a:pt x="3614" y="6335"/>
                  </a:cubicBezTo>
                  <a:lnTo>
                    <a:pt x="3614" y="5147"/>
                  </a:lnTo>
                  <a:cubicBezTo>
                    <a:pt x="4065" y="5095"/>
                    <a:pt x="4480" y="4928"/>
                    <a:pt x="4828" y="4673"/>
                  </a:cubicBezTo>
                  <a:close/>
                  <a:moveTo>
                    <a:pt x="14461" y="2072"/>
                  </a:moveTo>
                  <a:lnTo>
                    <a:pt x="14461" y="10659"/>
                  </a:lnTo>
                  <a:lnTo>
                    <a:pt x="5262" y="10659"/>
                  </a:lnTo>
                  <a:lnTo>
                    <a:pt x="5262" y="9276"/>
                  </a:lnTo>
                  <a:cubicBezTo>
                    <a:pt x="5265" y="9263"/>
                    <a:pt x="5265" y="9248"/>
                    <a:pt x="5265" y="9233"/>
                  </a:cubicBezTo>
                  <a:lnTo>
                    <a:pt x="5265" y="6650"/>
                  </a:lnTo>
                  <a:cubicBezTo>
                    <a:pt x="5265" y="6303"/>
                    <a:pt x="5546" y="6022"/>
                    <a:pt x="5894" y="6022"/>
                  </a:cubicBezTo>
                  <a:lnTo>
                    <a:pt x="8215" y="6022"/>
                  </a:lnTo>
                  <a:cubicBezTo>
                    <a:pt x="8751" y="6022"/>
                    <a:pt x="9187" y="5585"/>
                    <a:pt x="9187" y="5048"/>
                  </a:cubicBezTo>
                  <a:cubicBezTo>
                    <a:pt x="9187" y="4512"/>
                    <a:pt x="8751" y="4076"/>
                    <a:pt x="8215" y="4076"/>
                  </a:cubicBezTo>
                  <a:lnTo>
                    <a:pt x="5417" y="4076"/>
                  </a:lnTo>
                  <a:cubicBezTo>
                    <a:pt x="5720" y="3654"/>
                    <a:pt x="5897" y="3136"/>
                    <a:pt x="5897" y="2578"/>
                  </a:cubicBezTo>
                  <a:cubicBezTo>
                    <a:pt x="5897" y="2406"/>
                    <a:pt x="5880" y="2234"/>
                    <a:pt x="5847" y="2072"/>
                  </a:cubicBezTo>
                  <a:close/>
                  <a:moveTo>
                    <a:pt x="3315" y="1"/>
                  </a:moveTo>
                  <a:cubicBezTo>
                    <a:pt x="1891" y="1"/>
                    <a:pt x="734" y="1158"/>
                    <a:pt x="734" y="2580"/>
                  </a:cubicBezTo>
                  <a:cubicBezTo>
                    <a:pt x="734" y="3293"/>
                    <a:pt x="1025" y="3939"/>
                    <a:pt x="1492" y="4407"/>
                  </a:cubicBezTo>
                  <a:cubicBezTo>
                    <a:pt x="1160" y="4537"/>
                    <a:pt x="861" y="4741"/>
                    <a:pt x="615" y="5008"/>
                  </a:cubicBezTo>
                  <a:cubicBezTo>
                    <a:pt x="221" y="5441"/>
                    <a:pt x="1" y="6002"/>
                    <a:pt x="1" y="6590"/>
                  </a:cubicBezTo>
                  <a:lnTo>
                    <a:pt x="1" y="8767"/>
                  </a:lnTo>
                  <a:cubicBezTo>
                    <a:pt x="1" y="9306"/>
                    <a:pt x="440" y="9744"/>
                    <a:pt x="978" y="9744"/>
                  </a:cubicBezTo>
                  <a:cubicBezTo>
                    <a:pt x="1113" y="9744"/>
                    <a:pt x="1245" y="9717"/>
                    <a:pt x="1362" y="9665"/>
                  </a:cubicBezTo>
                  <a:lnTo>
                    <a:pt x="1362" y="10662"/>
                  </a:lnTo>
                  <a:cubicBezTo>
                    <a:pt x="1362" y="10826"/>
                    <a:pt x="1496" y="10960"/>
                    <a:pt x="1659" y="10960"/>
                  </a:cubicBezTo>
                  <a:cubicBezTo>
                    <a:pt x="1821" y="10960"/>
                    <a:pt x="1955" y="10826"/>
                    <a:pt x="1955" y="10662"/>
                  </a:cubicBezTo>
                  <a:lnTo>
                    <a:pt x="1955" y="9532"/>
                  </a:lnTo>
                  <a:lnTo>
                    <a:pt x="4666" y="9532"/>
                  </a:lnTo>
                  <a:lnTo>
                    <a:pt x="4666" y="13671"/>
                  </a:lnTo>
                  <a:lnTo>
                    <a:pt x="3607" y="13671"/>
                  </a:lnTo>
                  <a:lnTo>
                    <a:pt x="3607" y="10841"/>
                  </a:lnTo>
                  <a:cubicBezTo>
                    <a:pt x="3607" y="10677"/>
                    <a:pt x="3473" y="10544"/>
                    <a:pt x="3310" y="10544"/>
                  </a:cubicBezTo>
                  <a:cubicBezTo>
                    <a:pt x="3148" y="10544"/>
                    <a:pt x="3014" y="10677"/>
                    <a:pt x="3014" y="10841"/>
                  </a:cubicBezTo>
                  <a:lnTo>
                    <a:pt x="3014" y="13672"/>
                  </a:lnTo>
                  <a:lnTo>
                    <a:pt x="1955" y="13672"/>
                  </a:lnTo>
                  <a:lnTo>
                    <a:pt x="1955" y="13009"/>
                  </a:lnTo>
                  <a:cubicBezTo>
                    <a:pt x="1955" y="12847"/>
                    <a:pt x="1821" y="12714"/>
                    <a:pt x="1659" y="12714"/>
                  </a:cubicBezTo>
                  <a:cubicBezTo>
                    <a:pt x="1496" y="12714"/>
                    <a:pt x="1362" y="12847"/>
                    <a:pt x="1362" y="13009"/>
                  </a:cubicBezTo>
                  <a:lnTo>
                    <a:pt x="1362" y="13968"/>
                  </a:lnTo>
                  <a:cubicBezTo>
                    <a:pt x="1362" y="14132"/>
                    <a:pt x="1496" y="14265"/>
                    <a:pt x="1659" y="14265"/>
                  </a:cubicBezTo>
                  <a:lnTo>
                    <a:pt x="4961" y="14265"/>
                  </a:lnTo>
                  <a:cubicBezTo>
                    <a:pt x="5125" y="14265"/>
                    <a:pt x="5259" y="14132"/>
                    <a:pt x="5259" y="13968"/>
                  </a:cubicBezTo>
                  <a:lnTo>
                    <a:pt x="5259" y="11252"/>
                  </a:lnTo>
                  <a:lnTo>
                    <a:pt x="14751" y="11252"/>
                  </a:lnTo>
                  <a:cubicBezTo>
                    <a:pt x="14915" y="11252"/>
                    <a:pt x="15049" y="11118"/>
                    <a:pt x="15049" y="10955"/>
                  </a:cubicBezTo>
                  <a:lnTo>
                    <a:pt x="15049" y="1780"/>
                  </a:lnTo>
                  <a:cubicBezTo>
                    <a:pt x="15054" y="1614"/>
                    <a:pt x="14920" y="1481"/>
                    <a:pt x="14755" y="1481"/>
                  </a:cubicBezTo>
                  <a:lnTo>
                    <a:pt x="5650" y="1481"/>
                  </a:lnTo>
                  <a:cubicBezTo>
                    <a:pt x="5235" y="605"/>
                    <a:pt x="4343" y="1"/>
                    <a:pt x="331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0" name="Google Shape;342;p38">
              <a:extLst>
                <a:ext uri="{FF2B5EF4-FFF2-40B4-BE49-F238E27FC236}">
                  <a16:creationId xmlns:a16="http://schemas.microsoft.com/office/drawing/2014/main" id="{E47ECA06-C536-F6AF-4206-34E999DFEDC2}"/>
                </a:ext>
              </a:extLst>
            </p:cNvPr>
            <p:cNvSpPr/>
            <p:nvPr/>
          </p:nvSpPr>
          <p:spPr>
            <a:xfrm>
              <a:off x="7538353" y="1377713"/>
              <a:ext cx="42827" cy="17593"/>
            </a:xfrm>
            <a:custGeom>
              <a:avLst/>
              <a:gdLst/>
              <a:ahLst/>
              <a:cxnLst/>
              <a:rect l="l" t="t" r="r" b="b"/>
              <a:pathLst>
                <a:path w="1446" h="594" extrusionOk="0">
                  <a:moveTo>
                    <a:pt x="298" y="1"/>
                  </a:moveTo>
                  <a:cubicBezTo>
                    <a:pt x="134" y="1"/>
                    <a:pt x="0" y="134"/>
                    <a:pt x="0" y="298"/>
                  </a:cubicBezTo>
                  <a:cubicBezTo>
                    <a:pt x="0" y="462"/>
                    <a:pt x="134" y="594"/>
                    <a:pt x="298" y="594"/>
                  </a:cubicBezTo>
                  <a:lnTo>
                    <a:pt x="1150" y="594"/>
                  </a:lnTo>
                  <a:cubicBezTo>
                    <a:pt x="1312" y="594"/>
                    <a:pt x="1445" y="460"/>
                    <a:pt x="1445" y="298"/>
                  </a:cubicBezTo>
                  <a:cubicBezTo>
                    <a:pt x="1445" y="134"/>
                    <a:pt x="1312" y="1"/>
                    <a:pt x="115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1" name="Google Shape;343;p38">
              <a:extLst>
                <a:ext uri="{FF2B5EF4-FFF2-40B4-BE49-F238E27FC236}">
                  <a16:creationId xmlns:a16="http://schemas.microsoft.com/office/drawing/2014/main" id="{DB800D55-40CE-E5C3-5789-0AEE50F5F7F7}"/>
                </a:ext>
              </a:extLst>
            </p:cNvPr>
            <p:cNvSpPr/>
            <p:nvPr/>
          </p:nvSpPr>
          <p:spPr>
            <a:xfrm>
              <a:off x="7655550" y="1377713"/>
              <a:ext cx="91163" cy="91192"/>
            </a:xfrm>
            <a:custGeom>
              <a:avLst/>
              <a:gdLst/>
              <a:ahLst/>
              <a:cxnLst/>
              <a:rect l="l" t="t" r="r" b="b"/>
              <a:pathLst>
                <a:path w="3078" h="3079" extrusionOk="0">
                  <a:moveTo>
                    <a:pt x="2484" y="594"/>
                  </a:moveTo>
                  <a:lnTo>
                    <a:pt x="2484" y="2486"/>
                  </a:lnTo>
                  <a:lnTo>
                    <a:pt x="593" y="2486"/>
                  </a:lnTo>
                  <a:lnTo>
                    <a:pt x="593" y="594"/>
                  </a:lnTo>
                  <a:close/>
                  <a:moveTo>
                    <a:pt x="296" y="1"/>
                  </a:moveTo>
                  <a:cubicBezTo>
                    <a:pt x="134" y="1"/>
                    <a:pt x="0" y="134"/>
                    <a:pt x="0" y="298"/>
                  </a:cubicBezTo>
                  <a:lnTo>
                    <a:pt x="0" y="2782"/>
                  </a:lnTo>
                  <a:cubicBezTo>
                    <a:pt x="0" y="2947"/>
                    <a:pt x="132" y="3079"/>
                    <a:pt x="296" y="3079"/>
                  </a:cubicBezTo>
                  <a:lnTo>
                    <a:pt x="2782" y="3079"/>
                  </a:lnTo>
                  <a:cubicBezTo>
                    <a:pt x="2944" y="3079"/>
                    <a:pt x="3077" y="2945"/>
                    <a:pt x="3077" y="2782"/>
                  </a:cubicBezTo>
                  <a:lnTo>
                    <a:pt x="3077" y="298"/>
                  </a:ln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2" name="Google Shape;344;p38">
              <a:extLst>
                <a:ext uri="{FF2B5EF4-FFF2-40B4-BE49-F238E27FC236}">
                  <a16:creationId xmlns:a16="http://schemas.microsoft.com/office/drawing/2014/main" id="{899B5A79-DB72-0EE7-FC53-769695C55ECD}"/>
                </a:ext>
              </a:extLst>
            </p:cNvPr>
            <p:cNvSpPr/>
            <p:nvPr/>
          </p:nvSpPr>
          <p:spPr>
            <a:xfrm>
              <a:off x="7596730" y="1377625"/>
              <a:ext cx="20199" cy="17919"/>
            </a:xfrm>
            <a:custGeom>
              <a:avLst/>
              <a:gdLst/>
              <a:ahLst/>
              <a:cxnLst/>
              <a:rect l="l" t="t" r="r" b="b"/>
              <a:pathLst>
                <a:path w="682" h="605" extrusionOk="0">
                  <a:moveTo>
                    <a:pt x="338" y="0"/>
                  </a:moveTo>
                  <a:cubicBezTo>
                    <a:pt x="300" y="0"/>
                    <a:pt x="263" y="7"/>
                    <a:pt x="226" y="22"/>
                  </a:cubicBezTo>
                  <a:cubicBezTo>
                    <a:pt x="74" y="84"/>
                    <a:pt x="0" y="256"/>
                    <a:pt x="64" y="409"/>
                  </a:cubicBezTo>
                  <a:lnTo>
                    <a:pt x="69" y="419"/>
                  </a:lnTo>
                  <a:cubicBezTo>
                    <a:pt x="116" y="535"/>
                    <a:pt x="228" y="605"/>
                    <a:pt x="345" y="605"/>
                  </a:cubicBezTo>
                  <a:cubicBezTo>
                    <a:pt x="383" y="605"/>
                    <a:pt x="420" y="598"/>
                    <a:pt x="456" y="585"/>
                  </a:cubicBezTo>
                  <a:cubicBezTo>
                    <a:pt x="608" y="523"/>
                    <a:pt x="682" y="351"/>
                    <a:pt x="618" y="197"/>
                  </a:cubicBezTo>
                  <a:lnTo>
                    <a:pt x="612" y="186"/>
                  </a:lnTo>
                  <a:cubicBezTo>
                    <a:pt x="566" y="70"/>
                    <a:pt x="455" y="0"/>
                    <a:pt x="338"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3" name="Google Shape;345;p38">
              <a:extLst>
                <a:ext uri="{FF2B5EF4-FFF2-40B4-BE49-F238E27FC236}">
                  <a16:creationId xmlns:a16="http://schemas.microsoft.com/office/drawing/2014/main" id="{4B18FFCC-D17C-C0A2-7C57-ECB4C20FC3A7}"/>
                </a:ext>
              </a:extLst>
            </p:cNvPr>
            <p:cNvSpPr/>
            <p:nvPr/>
          </p:nvSpPr>
          <p:spPr>
            <a:xfrm>
              <a:off x="7380996" y="1636274"/>
              <a:ext cx="20140" cy="17948"/>
            </a:xfrm>
            <a:custGeom>
              <a:avLst/>
              <a:gdLst/>
              <a:ahLst/>
              <a:cxnLst/>
              <a:rect l="l" t="t" r="r" b="b"/>
              <a:pathLst>
                <a:path w="680" h="606" extrusionOk="0">
                  <a:moveTo>
                    <a:pt x="338" y="1"/>
                  </a:moveTo>
                  <a:cubicBezTo>
                    <a:pt x="301" y="1"/>
                    <a:pt x="263" y="8"/>
                    <a:pt x="226" y="23"/>
                  </a:cubicBezTo>
                  <a:cubicBezTo>
                    <a:pt x="74" y="83"/>
                    <a:pt x="0" y="257"/>
                    <a:pt x="62" y="409"/>
                  </a:cubicBezTo>
                  <a:lnTo>
                    <a:pt x="69" y="421"/>
                  </a:lnTo>
                  <a:cubicBezTo>
                    <a:pt x="115" y="534"/>
                    <a:pt x="226" y="606"/>
                    <a:pt x="344" y="606"/>
                  </a:cubicBezTo>
                  <a:cubicBezTo>
                    <a:pt x="383" y="606"/>
                    <a:pt x="419" y="599"/>
                    <a:pt x="455" y="584"/>
                  </a:cubicBezTo>
                  <a:cubicBezTo>
                    <a:pt x="608" y="524"/>
                    <a:pt x="680" y="350"/>
                    <a:pt x="618" y="198"/>
                  </a:cubicBezTo>
                  <a:lnTo>
                    <a:pt x="612" y="187"/>
                  </a:lnTo>
                  <a:cubicBezTo>
                    <a:pt x="566" y="70"/>
                    <a:pt x="455" y="1"/>
                    <a:pt x="33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4" name="Google Shape;346;p38">
              <a:extLst>
                <a:ext uri="{FF2B5EF4-FFF2-40B4-BE49-F238E27FC236}">
                  <a16:creationId xmlns:a16="http://schemas.microsoft.com/office/drawing/2014/main" id="{62B0DB23-48AA-C674-0CC4-E3457C03B67E}"/>
                </a:ext>
              </a:extLst>
            </p:cNvPr>
            <p:cNvSpPr/>
            <p:nvPr/>
          </p:nvSpPr>
          <p:spPr>
            <a:xfrm>
              <a:off x="7510602" y="1483922"/>
              <a:ext cx="240464" cy="95813"/>
            </a:xfrm>
            <a:custGeom>
              <a:avLst/>
              <a:gdLst/>
              <a:ahLst/>
              <a:cxnLst/>
              <a:rect l="l" t="t" r="r" b="b"/>
              <a:pathLst>
                <a:path w="8119" h="3235" extrusionOk="0">
                  <a:moveTo>
                    <a:pt x="7131" y="1026"/>
                  </a:moveTo>
                  <a:cubicBezTo>
                    <a:pt x="7350" y="1026"/>
                    <a:pt x="7527" y="1205"/>
                    <a:pt x="7527" y="1424"/>
                  </a:cubicBezTo>
                  <a:cubicBezTo>
                    <a:pt x="7527" y="1643"/>
                    <a:pt x="7350" y="1820"/>
                    <a:pt x="7131" y="1820"/>
                  </a:cubicBezTo>
                  <a:cubicBezTo>
                    <a:pt x="6911" y="1820"/>
                    <a:pt x="6733" y="1643"/>
                    <a:pt x="6733" y="1424"/>
                  </a:cubicBezTo>
                  <a:cubicBezTo>
                    <a:pt x="6733" y="1205"/>
                    <a:pt x="6911" y="1026"/>
                    <a:pt x="7131" y="1026"/>
                  </a:cubicBezTo>
                  <a:close/>
                  <a:moveTo>
                    <a:pt x="993" y="1845"/>
                  </a:moveTo>
                  <a:cubicBezTo>
                    <a:pt x="1211" y="1845"/>
                    <a:pt x="1388" y="2024"/>
                    <a:pt x="1388" y="2242"/>
                  </a:cubicBezTo>
                  <a:cubicBezTo>
                    <a:pt x="1390" y="2461"/>
                    <a:pt x="1211" y="2638"/>
                    <a:pt x="993" y="2638"/>
                  </a:cubicBezTo>
                  <a:cubicBezTo>
                    <a:pt x="772" y="2638"/>
                    <a:pt x="595" y="2461"/>
                    <a:pt x="595" y="2242"/>
                  </a:cubicBezTo>
                  <a:cubicBezTo>
                    <a:pt x="595" y="2024"/>
                    <a:pt x="772" y="1845"/>
                    <a:pt x="993" y="1845"/>
                  </a:cubicBezTo>
                  <a:close/>
                  <a:moveTo>
                    <a:pt x="5727" y="0"/>
                  </a:moveTo>
                  <a:cubicBezTo>
                    <a:pt x="5673" y="0"/>
                    <a:pt x="5620" y="15"/>
                    <a:pt x="5573" y="44"/>
                  </a:cubicBezTo>
                  <a:lnTo>
                    <a:pt x="4160" y="904"/>
                  </a:lnTo>
                  <a:lnTo>
                    <a:pt x="3553" y="729"/>
                  </a:lnTo>
                  <a:cubicBezTo>
                    <a:pt x="3525" y="720"/>
                    <a:pt x="3497" y="716"/>
                    <a:pt x="3468" y="716"/>
                  </a:cubicBezTo>
                  <a:cubicBezTo>
                    <a:pt x="3386" y="716"/>
                    <a:pt x="3307" y="751"/>
                    <a:pt x="3251" y="814"/>
                  </a:cubicBezTo>
                  <a:lnTo>
                    <a:pt x="2250" y="1945"/>
                  </a:lnTo>
                  <a:lnTo>
                    <a:pt x="1938" y="1945"/>
                  </a:lnTo>
                  <a:cubicBezTo>
                    <a:pt x="1811" y="1542"/>
                    <a:pt x="1435" y="1252"/>
                    <a:pt x="993" y="1252"/>
                  </a:cubicBezTo>
                  <a:cubicBezTo>
                    <a:pt x="445" y="1252"/>
                    <a:pt x="0" y="1698"/>
                    <a:pt x="0" y="2244"/>
                  </a:cubicBezTo>
                  <a:cubicBezTo>
                    <a:pt x="0" y="2792"/>
                    <a:pt x="445" y="3234"/>
                    <a:pt x="993" y="3234"/>
                  </a:cubicBezTo>
                  <a:cubicBezTo>
                    <a:pt x="1435" y="3234"/>
                    <a:pt x="1811" y="2942"/>
                    <a:pt x="1938" y="2541"/>
                  </a:cubicBezTo>
                  <a:lnTo>
                    <a:pt x="2384" y="2541"/>
                  </a:lnTo>
                  <a:cubicBezTo>
                    <a:pt x="2471" y="2541"/>
                    <a:pt x="2549" y="2505"/>
                    <a:pt x="2606" y="2441"/>
                  </a:cubicBezTo>
                  <a:lnTo>
                    <a:pt x="3568" y="1350"/>
                  </a:lnTo>
                  <a:lnTo>
                    <a:pt x="4119" y="1509"/>
                  </a:lnTo>
                  <a:cubicBezTo>
                    <a:pt x="4147" y="1517"/>
                    <a:pt x="4176" y="1521"/>
                    <a:pt x="4204" y="1521"/>
                  </a:cubicBezTo>
                  <a:cubicBezTo>
                    <a:pt x="4257" y="1521"/>
                    <a:pt x="4309" y="1507"/>
                    <a:pt x="4355" y="1477"/>
                  </a:cubicBezTo>
                  <a:lnTo>
                    <a:pt x="5711" y="654"/>
                  </a:lnTo>
                  <a:lnTo>
                    <a:pt x="6221" y="1030"/>
                  </a:lnTo>
                  <a:cubicBezTo>
                    <a:pt x="6166" y="1150"/>
                    <a:pt x="6137" y="1284"/>
                    <a:pt x="6137" y="1426"/>
                  </a:cubicBezTo>
                  <a:cubicBezTo>
                    <a:pt x="6137" y="1973"/>
                    <a:pt x="6581" y="2416"/>
                    <a:pt x="7128" y="2416"/>
                  </a:cubicBezTo>
                  <a:cubicBezTo>
                    <a:pt x="7676" y="2416"/>
                    <a:pt x="8118" y="1970"/>
                    <a:pt x="8118" y="1426"/>
                  </a:cubicBezTo>
                  <a:cubicBezTo>
                    <a:pt x="8118" y="879"/>
                    <a:pt x="7674" y="433"/>
                    <a:pt x="7128" y="433"/>
                  </a:cubicBezTo>
                  <a:cubicBezTo>
                    <a:pt x="6937" y="433"/>
                    <a:pt x="6760" y="488"/>
                    <a:pt x="6610" y="580"/>
                  </a:cubicBezTo>
                  <a:lnTo>
                    <a:pt x="5903" y="58"/>
                  </a:lnTo>
                  <a:cubicBezTo>
                    <a:pt x="5851" y="20"/>
                    <a:pt x="5789" y="0"/>
                    <a:pt x="5727"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5" name="Google Shape;347;p38">
              <a:extLst>
                <a:ext uri="{FF2B5EF4-FFF2-40B4-BE49-F238E27FC236}">
                  <a16:creationId xmlns:a16="http://schemas.microsoft.com/office/drawing/2014/main" id="{03423E8E-D2D2-7CE6-FCFC-7ABA06895482}"/>
                </a:ext>
              </a:extLst>
            </p:cNvPr>
            <p:cNvSpPr/>
            <p:nvPr/>
          </p:nvSpPr>
          <p:spPr>
            <a:xfrm>
              <a:off x="7655550" y="1571442"/>
              <a:ext cx="91163" cy="17593"/>
            </a:xfrm>
            <a:custGeom>
              <a:avLst/>
              <a:gdLst/>
              <a:ahLst/>
              <a:cxnLst/>
              <a:rect l="l" t="t" r="r" b="b"/>
              <a:pathLst>
                <a:path w="3078" h="594" extrusionOk="0">
                  <a:moveTo>
                    <a:pt x="296" y="1"/>
                  </a:moveTo>
                  <a:cubicBezTo>
                    <a:pt x="134" y="1"/>
                    <a:pt x="0" y="134"/>
                    <a:pt x="0" y="298"/>
                  </a:cubicBezTo>
                  <a:cubicBezTo>
                    <a:pt x="0" y="460"/>
                    <a:pt x="134" y="594"/>
                    <a:pt x="296" y="594"/>
                  </a:cubicBezTo>
                  <a:lnTo>
                    <a:pt x="2782" y="594"/>
                  </a:lnTo>
                  <a:cubicBezTo>
                    <a:pt x="2944" y="594"/>
                    <a:pt x="3077" y="460"/>
                    <a:pt x="3077" y="298"/>
                  </a:cubicBezTo>
                  <a:cubicBezTo>
                    <a:pt x="3077" y="134"/>
                    <a:pt x="2944" y="1"/>
                    <a:pt x="2782"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46" name="Google Shape;348;p38">
            <a:extLst>
              <a:ext uri="{FF2B5EF4-FFF2-40B4-BE49-F238E27FC236}">
                <a16:creationId xmlns:a16="http://schemas.microsoft.com/office/drawing/2014/main" id="{259C2F23-F509-D416-B895-9EA4E165A532}"/>
              </a:ext>
            </a:extLst>
          </p:cNvPr>
          <p:cNvGrpSpPr/>
          <p:nvPr/>
        </p:nvGrpSpPr>
        <p:grpSpPr>
          <a:xfrm>
            <a:off x="5830248" y="2148423"/>
            <a:ext cx="677081" cy="731500"/>
            <a:chOff x="735303" y="3463111"/>
            <a:chExt cx="414675" cy="445566"/>
          </a:xfrm>
          <a:solidFill>
            <a:srgbClr val="3DA6DB"/>
          </a:solidFill>
        </p:grpSpPr>
        <p:sp>
          <p:nvSpPr>
            <p:cNvPr id="47" name="Google Shape;349;p38">
              <a:extLst>
                <a:ext uri="{FF2B5EF4-FFF2-40B4-BE49-F238E27FC236}">
                  <a16:creationId xmlns:a16="http://schemas.microsoft.com/office/drawing/2014/main" id="{3BE53935-E56A-2AC1-DF7C-9D823191F13D}"/>
                </a:ext>
              </a:extLst>
            </p:cNvPr>
            <p:cNvSpPr/>
            <p:nvPr/>
          </p:nvSpPr>
          <p:spPr>
            <a:xfrm>
              <a:off x="735303" y="3463111"/>
              <a:ext cx="414675" cy="445566"/>
            </a:xfrm>
            <a:custGeom>
              <a:avLst/>
              <a:gdLst/>
              <a:ahLst/>
              <a:cxnLst/>
              <a:rect l="l" t="t" r="r" b="b"/>
              <a:pathLst>
                <a:path w="14001" h="15044" extrusionOk="0">
                  <a:moveTo>
                    <a:pt x="9897" y="588"/>
                  </a:moveTo>
                  <a:lnTo>
                    <a:pt x="9897" y="3808"/>
                  </a:lnTo>
                  <a:lnTo>
                    <a:pt x="7939" y="3808"/>
                  </a:lnTo>
                  <a:cubicBezTo>
                    <a:pt x="7799" y="3808"/>
                    <a:pt x="7663" y="3867"/>
                    <a:pt x="7570" y="3969"/>
                  </a:cubicBezTo>
                  <a:lnTo>
                    <a:pt x="7022" y="4552"/>
                  </a:lnTo>
                  <a:lnTo>
                    <a:pt x="6975" y="4552"/>
                  </a:lnTo>
                  <a:lnTo>
                    <a:pt x="6466" y="3979"/>
                  </a:lnTo>
                  <a:cubicBezTo>
                    <a:pt x="6369" y="3870"/>
                    <a:pt x="6232" y="3810"/>
                    <a:pt x="6085" y="3810"/>
                  </a:cubicBezTo>
                  <a:lnTo>
                    <a:pt x="4296" y="3810"/>
                  </a:lnTo>
                  <a:lnTo>
                    <a:pt x="4296" y="588"/>
                  </a:lnTo>
                  <a:close/>
                  <a:moveTo>
                    <a:pt x="3710" y="3930"/>
                  </a:moveTo>
                  <a:cubicBezTo>
                    <a:pt x="3730" y="4193"/>
                    <a:pt x="3950" y="4396"/>
                    <a:pt x="4214" y="4396"/>
                  </a:cubicBezTo>
                  <a:lnTo>
                    <a:pt x="6050" y="4396"/>
                  </a:lnTo>
                  <a:lnTo>
                    <a:pt x="6620" y="5036"/>
                  </a:lnTo>
                  <a:cubicBezTo>
                    <a:pt x="6645" y="5065"/>
                    <a:pt x="6675" y="5090"/>
                    <a:pt x="6706" y="5113"/>
                  </a:cubicBezTo>
                  <a:lnTo>
                    <a:pt x="6706" y="5806"/>
                  </a:lnTo>
                  <a:cubicBezTo>
                    <a:pt x="6706" y="5970"/>
                    <a:pt x="6837" y="6100"/>
                    <a:pt x="7000" y="6100"/>
                  </a:cubicBezTo>
                  <a:cubicBezTo>
                    <a:pt x="7162" y="6100"/>
                    <a:pt x="7294" y="5970"/>
                    <a:pt x="7294" y="5806"/>
                  </a:cubicBezTo>
                  <a:lnTo>
                    <a:pt x="7294" y="5111"/>
                  </a:lnTo>
                  <a:cubicBezTo>
                    <a:pt x="7321" y="5093"/>
                    <a:pt x="7346" y="5070"/>
                    <a:pt x="7368" y="5046"/>
                  </a:cubicBezTo>
                  <a:lnTo>
                    <a:pt x="7976" y="4398"/>
                  </a:lnTo>
                  <a:lnTo>
                    <a:pt x="9980" y="4398"/>
                  </a:lnTo>
                  <a:cubicBezTo>
                    <a:pt x="10244" y="4398"/>
                    <a:pt x="10465" y="4194"/>
                    <a:pt x="10485" y="3934"/>
                  </a:cubicBezTo>
                  <a:lnTo>
                    <a:pt x="13409" y="3934"/>
                  </a:lnTo>
                  <a:lnTo>
                    <a:pt x="13409" y="11357"/>
                  </a:lnTo>
                  <a:lnTo>
                    <a:pt x="7294" y="11357"/>
                  </a:lnTo>
                  <a:lnTo>
                    <a:pt x="7294" y="8133"/>
                  </a:lnTo>
                  <a:cubicBezTo>
                    <a:pt x="7294" y="7969"/>
                    <a:pt x="7162" y="7837"/>
                    <a:pt x="7000" y="7837"/>
                  </a:cubicBezTo>
                  <a:cubicBezTo>
                    <a:pt x="6837" y="7837"/>
                    <a:pt x="6706" y="7969"/>
                    <a:pt x="6706" y="8133"/>
                  </a:cubicBezTo>
                  <a:lnTo>
                    <a:pt x="6706" y="11357"/>
                  </a:lnTo>
                  <a:lnTo>
                    <a:pt x="588" y="11357"/>
                  </a:lnTo>
                  <a:lnTo>
                    <a:pt x="588" y="3930"/>
                  </a:lnTo>
                  <a:close/>
                  <a:moveTo>
                    <a:pt x="7560" y="13528"/>
                  </a:moveTo>
                  <a:lnTo>
                    <a:pt x="7560" y="14457"/>
                  </a:lnTo>
                  <a:lnTo>
                    <a:pt x="6544" y="14457"/>
                  </a:lnTo>
                  <a:lnTo>
                    <a:pt x="6544" y="13528"/>
                  </a:lnTo>
                  <a:close/>
                  <a:moveTo>
                    <a:pt x="4214" y="0"/>
                  </a:moveTo>
                  <a:cubicBezTo>
                    <a:pt x="3935" y="0"/>
                    <a:pt x="3708" y="227"/>
                    <a:pt x="3708" y="506"/>
                  </a:cubicBezTo>
                  <a:lnTo>
                    <a:pt x="3708" y="3342"/>
                  </a:lnTo>
                  <a:lnTo>
                    <a:pt x="588" y="3342"/>
                  </a:lnTo>
                  <a:cubicBezTo>
                    <a:pt x="262" y="3342"/>
                    <a:pt x="0" y="3608"/>
                    <a:pt x="0" y="3930"/>
                  </a:cubicBezTo>
                  <a:lnTo>
                    <a:pt x="0" y="13231"/>
                  </a:lnTo>
                  <a:cubicBezTo>
                    <a:pt x="0" y="13393"/>
                    <a:pt x="130" y="13525"/>
                    <a:pt x="294" y="13525"/>
                  </a:cubicBezTo>
                  <a:lnTo>
                    <a:pt x="1356" y="13525"/>
                  </a:lnTo>
                  <a:cubicBezTo>
                    <a:pt x="1520" y="13525"/>
                    <a:pt x="1650" y="13393"/>
                    <a:pt x="1650" y="13231"/>
                  </a:cubicBezTo>
                  <a:cubicBezTo>
                    <a:pt x="1650" y="13067"/>
                    <a:pt x="1520" y="12937"/>
                    <a:pt x="1356" y="12937"/>
                  </a:cubicBezTo>
                  <a:lnTo>
                    <a:pt x="588" y="12937"/>
                  </a:lnTo>
                  <a:lnTo>
                    <a:pt x="588" y="11945"/>
                  </a:lnTo>
                  <a:lnTo>
                    <a:pt x="13413" y="11945"/>
                  </a:lnTo>
                  <a:lnTo>
                    <a:pt x="13413" y="12937"/>
                  </a:lnTo>
                  <a:lnTo>
                    <a:pt x="3705" y="12937"/>
                  </a:lnTo>
                  <a:cubicBezTo>
                    <a:pt x="3543" y="12937"/>
                    <a:pt x="3411" y="13067"/>
                    <a:pt x="3411" y="13231"/>
                  </a:cubicBezTo>
                  <a:cubicBezTo>
                    <a:pt x="3411" y="13393"/>
                    <a:pt x="3543" y="13525"/>
                    <a:pt x="3705" y="13525"/>
                  </a:cubicBezTo>
                  <a:lnTo>
                    <a:pt x="5955" y="13525"/>
                  </a:lnTo>
                  <a:lnTo>
                    <a:pt x="5955" y="14453"/>
                  </a:lnTo>
                  <a:lnTo>
                    <a:pt x="5111" y="14453"/>
                  </a:lnTo>
                  <a:cubicBezTo>
                    <a:pt x="4948" y="14453"/>
                    <a:pt x="4816" y="14585"/>
                    <a:pt x="4816" y="14749"/>
                  </a:cubicBezTo>
                  <a:cubicBezTo>
                    <a:pt x="4816" y="14911"/>
                    <a:pt x="4948" y="15043"/>
                    <a:pt x="5111" y="15043"/>
                  </a:cubicBezTo>
                  <a:lnTo>
                    <a:pt x="8995" y="15043"/>
                  </a:lnTo>
                  <a:cubicBezTo>
                    <a:pt x="9157" y="15043"/>
                    <a:pt x="9289" y="14911"/>
                    <a:pt x="9289" y="14749"/>
                  </a:cubicBezTo>
                  <a:cubicBezTo>
                    <a:pt x="9289" y="14585"/>
                    <a:pt x="9157" y="14453"/>
                    <a:pt x="8995" y="14453"/>
                  </a:cubicBezTo>
                  <a:lnTo>
                    <a:pt x="8151" y="14453"/>
                  </a:lnTo>
                  <a:lnTo>
                    <a:pt x="8151" y="13528"/>
                  </a:lnTo>
                  <a:lnTo>
                    <a:pt x="13707" y="13528"/>
                  </a:lnTo>
                  <a:cubicBezTo>
                    <a:pt x="13869" y="13528"/>
                    <a:pt x="14001" y="13396"/>
                    <a:pt x="14001" y="13232"/>
                  </a:cubicBezTo>
                  <a:lnTo>
                    <a:pt x="14001" y="3934"/>
                  </a:lnTo>
                  <a:cubicBezTo>
                    <a:pt x="14001" y="3606"/>
                    <a:pt x="13735" y="3342"/>
                    <a:pt x="13413" y="3342"/>
                  </a:cubicBezTo>
                  <a:lnTo>
                    <a:pt x="10486" y="3342"/>
                  </a:lnTo>
                  <a:lnTo>
                    <a:pt x="10486" y="506"/>
                  </a:lnTo>
                  <a:cubicBezTo>
                    <a:pt x="10486" y="227"/>
                    <a:pt x="10259" y="0"/>
                    <a:pt x="998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8" name="Google Shape;350;p38">
              <a:extLst>
                <a:ext uri="{FF2B5EF4-FFF2-40B4-BE49-F238E27FC236}">
                  <a16:creationId xmlns:a16="http://schemas.microsoft.com/office/drawing/2014/main" id="{A520D8FD-A648-4F48-D102-EA1A88106FC7}"/>
                </a:ext>
              </a:extLst>
            </p:cNvPr>
            <p:cNvSpPr/>
            <p:nvPr/>
          </p:nvSpPr>
          <p:spPr>
            <a:xfrm>
              <a:off x="905307" y="3519503"/>
              <a:ext cx="19725" cy="17593"/>
            </a:xfrm>
            <a:custGeom>
              <a:avLst/>
              <a:gdLst/>
              <a:ahLst/>
              <a:cxnLst/>
              <a:rect l="l" t="t" r="r" b="b"/>
              <a:pathLst>
                <a:path w="666" h="594" extrusionOk="0">
                  <a:moveTo>
                    <a:pt x="331" y="0"/>
                  </a:moveTo>
                  <a:cubicBezTo>
                    <a:pt x="204" y="0"/>
                    <a:pt x="86" y="82"/>
                    <a:pt x="48" y="211"/>
                  </a:cubicBezTo>
                  <a:cubicBezTo>
                    <a:pt x="1" y="368"/>
                    <a:pt x="89" y="530"/>
                    <a:pt x="245" y="578"/>
                  </a:cubicBezTo>
                  <a:lnTo>
                    <a:pt x="252" y="580"/>
                  </a:lnTo>
                  <a:cubicBezTo>
                    <a:pt x="278" y="588"/>
                    <a:pt x="308" y="593"/>
                    <a:pt x="335" y="593"/>
                  </a:cubicBezTo>
                  <a:cubicBezTo>
                    <a:pt x="465" y="592"/>
                    <a:pt x="582" y="510"/>
                    <a:pt x="619" y="383"/>
                  </a:cubicBezTo>
                  <a:cubicBezTo>
                    <a:pt x="666" y="226"/>
                    <a:pt x="577" y="62"/>
                    <a:pt x="420" y="15"/>
                  </a:cubicBezTo>
                  <a:lnTo>
                    <a:pt x="415" y="12"/>
                  </a:lnTo>
                  <a:cubicBezTo>
                    <a:pt x="387" y="4"/>
                    <a:pt x="359" y="0"/>
                    <a:pt x="331"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49" name="Google Shape;351;p38">
              <a:extLst>
                <a:ext uri="{FF2B5EF4-FFF2-40B4-BE49-F238E27FC236}">
                  <a16:creationId xmlns:a16="http://schemas.microsoft.com/office/drawing/2014/main" id="{8B5A1393-162D-F8B9-6DA6-389A3287740B}"/>
                </a:ext>
              </a:extLst>
            </p:cNvPr>
            <p:cNvSpPr/>
            <p:nvPr/>
          </p:nvSpPr>
          <p:spPr>
            <a:xfrm>
              <a:off x="934747" y="3519414"/>
              <a:ext cx="19725" cy="17622"/>
            </a:xfrm>
            <a:custGeom>
              <a:avLst/>
              <a:gdLst/>
              <a:ahLst/>
              <a:cxnLst/>
              <a:rect l="l" t="t" r="r" b="b"/>
              <a:pathLst>
                <a:path w="666" h="595" extrusionOk="0">
                  <a:moveTo>
                    <a:pt x="330" y="1"/>
                  </a:moveTo>
                  <a:cubicBezTo>
                    <a:pt x="203" y="1"/>
                    <a:pt x="86" y="83"/>
                    <a:pt x="48" y="212"/>
                  </a:cubicBezTo>
                  <a:cubicBezTo>
                    <a:pt x="1" y="369"/>
                    <a:pt x="91" y="533"/>
                    <a:pt x="245" y="580"/>
                  </a:cubicBezTo>
                  <a:lnTo>
                    <a:pt x="251" y="581"/>
                  </a:lnTo>
                  <a:cubicBezTo>
                    <a:pt x="281" y="590"/>
                    <a:pt x="308" y="595"/>
                    <a:pt x="337" y="595"/>
                  </a:cubicBezTo>
                  <a:cubicBezTo>
                    <a:pt x="465" y="595"/>
                    <a:pt x="582" y="511"/>
                    <a:pt x="619" y="382"/>
                  </a:cubicBezTo>
                  <a:cubicBezTo>
                    <a:pt x="666" y="227"/>
                    <a:pt x="577" y="63"/>
                    <a:pt x="420" y="15"/>
                  </a:cubicBezTo>
                  <a:lnTo>
                    <a:pt x="415" y="13"/>
                  </a:lnTo>
                  <a:cubicBezTo>
                    <a:pt x="387"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0" name="Google Shape;352;p38">
              <a:extLst>
                <a:ext uri="{FF2B5EF4-FFF2-40B4-BE49-F238E27FC236}">
                  <a16:creationId xmlns:a16="http://schemas.microsoft.com/office/drawing/2014/main" id="{DD26247A-3DA4-497E-92D3-5991CFB11759}"/>
                </a:ext>
              </a:extLst>
            </p:cNvPr>
            <p:cNvSpPr/>
            <p:nvPr/>
          </p:nvSpPr>
          <p:spPr>
            <a:xfrm>
              <a:off x="964187" y="3519414"/>
              <a:ext cx="19725" cy="17622"/>
            </a:xfrm>
            <a:custGeom>
              <a:avLst/>
              <a:gdLst/>
              <a:ahLst/>
              <a:cxnLst/>
              <a:rect l="l" t="t" r="r" b="b"/>
              <a:pathLst>
                <a:path w="666" h="595" extrusionOk="0">
                  <a:moveTo>
                    <a:pt x="330" y="1"/>
                  </a:moveTo>
                  <a:cubicBezTo>
                    <a:pt x="202" y="1"/>
                    <a:pt x="86" y="83"/>
                    <a:pt x="47" y="212"/>
                  </a:cubicBezTo>
                  <a:cubicBezTo>
                    <a:pt x="1" y="369"/>
                    <a:pt x="91" y="533"/>
                    <a:pt x="248" y="580"/>
                  </a:cubicBezTo>
                  <a:lnTo>
                    <a:pt x="253" y="581"/>
                  </a:lnTo>
                  <a:cubicBezTo>
                    <a:pt x="280" y="590"/>
                    <a:pt x="310" y="595"/>
                    <a:pt x="336" y="595"/>
                  </a:cubicBezTo>
                  <a:cubicBezTo>
                    <a:pt x="465" y="595"/>
                    <a:pt x="582" y="511"/>
                    <a:pt x="619" y="382"/>
                  </a:cubicBezTo>
                  <a:cubicBezTo>
                    <a:pt x="665" y="227"/>
                    <a:pt x="577" y="63"/>
                    <a:pt x="420" y="15"/>
                  </a:cubicBezTo>
                  <a:lnTo>
                    <a:pt x="415" y="13"/>
                  </a:lnTo>
                  <a:cubicBezTo>
                    <a:pt x="386" y="5"/>
                    <a:pt x="358"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1" name="Google Shape;353;p38">
              <a:extLst>
                <a:ext uri="{FF2B5EF4-FFF2-40B4-BE49-F238E27FC236}">
                  <a16:creationId xmlns:a16="http://schemas.microsoft.com/office/drawing/2014/main" id="{3B19C1CA-7F31-3C01-9B12-58A101994E48}"/>
                </a:ext>
              </a:extLst>
            </p:cNvPr>
            <p:cNvSpPr/>
            <p:nvPr/>
          </p:nvSpPr>
          <p:spPr>
            <a:xfrm>
              <a:off x="776115" y="3600329"/>
              <a:ext cx="129725" cy="187627"/>
            </a:xfrm>
            <a:custGeom>
              <a:avLst/>
              <a:gdLst/>
              <a:ahLst/>
              <a:cxnLst/>
              <a:rect l="l" t="t" r="r" b="b"/>
              <a:pathLst>
                <a:path w="4380" h="6335" extrusionOk="0">
                  <a:moveTo>
                    <a:pt x="2193" y="587"/>
                  </a:moveTo>
                  <a:cubicBezTo>
                    <a:pt x="2823" y="587"/>
                    <a:pt x="3334" y="1098"/>
                    <a:pt x="3334" y="1726"/>
                  </a:cubicBezTo>
                  <a:cubicBezTo>
                    <a:pt x="3334" y="2356"/>
                    <a:pt x="2823" y="2867"/>
                    <a:pt x="2193" y="2867"/>
                  </a:cubicBezTo>
                  <a:cubicBezTo>
                    <a:pt x="1565" y="2867"/>
                    <a:pt x="1054" y="2356"/>
                    <a:pt x="1054" y="1726"/>
                  </a:cubicBezTo>
                  <a:cubicBezTo>
                    <a:pt x="1054" y="1098"/>
                    <a:pt x="1565" y="587"/>
                    <a:pt x="2193" y="587"/>
                  </a:cubicBezTo>
                  <a:close/>
                  <a:moveTo>
                    <a:pt x="1408" y="3269"/>
                  </a:moveTo>
                  <a:cubicBezTo>
                    <a:pt x="1645" y="3388"/>
                    <a:pt x="1909" y="3458"/>
                    <a:pt x="2192" y="3458"/>
                  </a:cubicBezTo>
                  <a:cubicBezTo>
                    <a:pt x="2472" y="3458"/>
                    <a:pt x="2739" y="3391"/>
                    <a:pt x="2973" y="3271"/>
                  </a:cubicBezTo>
                  <a:cubicBezTo>
                    <a:pt x="3052" y="3286"/>
                    <a:pt x="3127" y="3310"/>
                    <a:pt x="3200" y="3343"/>
                  </a:cubicBezTo>
                  <a:cubicBezTo>
                    <a:pt x="3533" y="3492"/>
                    <a:pt x="3753" y="3829"/>
                    <a:pt x="3768" y="4203"/>
                  </a:cubicBezTo>
                  <a:lnTo>
                    <a:pt x="3785" y="4656"/>
                  </a:lnTo>
                  <a:cubicBezTo>
                    <a:pt x="3783" y="4669"/>
                    <a:pt x="3783" y="4679"/>
                    <a:pt x="3783" y="4691"/>
                  </a:cubicBezTo>
                  <a:lnTo>
                    <a:pt x="3785" y="5379"/>
                  </a:lnTo>
                  <a:lnTo>
                    <a:pt x="3785" y="5615"/>
                  </a:lnTo>
                  <a:cubicBezTo>
                    <a:pt x="3785" y="5688"/>
                    <a:pt x="3727" y="5747"/>
                    <a:pt x="3653" y="5748"/>
                  </a:cubicBezTo>
                  <a:cubicBezTo>
                    <a:pt x="3580" y="5748"/>
                    <a:pt x="3521" y="5688"/>
                    <a:pt x="3521" y="5615"/>
                  </a:cubicBezTo>
                  <a:lnTo>
                    <a:pt x="3521" y="4716"/>
                  </a:lnTo>
                  <a:cubicBezTo>
                    <a:pt x="3521" y="4554"/>
                    <a:pt x="3391" y="4422"/>
                    <a:pt x="3227" y="4422"/>
                  </a:cubicBezTo>
                  <a:cubicBezTo>
                    <a:pt x="3065" y="4422"/>
                    <a:pt x="2933" y="4554"/>
                    <a:pt x="2933" y="4716"/>
                  </a:cubicBezTo>
                  <a:lnTo>
                    <a:pt x="2933" y="5593"/>
                  </a:lnTo>
                  <a:lnTo>
                    <a:pt x="2933" y="5615"/>
                  </a:lnTo>
                  <a:lnTo>
                    <a:pt x="1447" y="5615"/>
                  </a:lnTo>
                  <a:lnTo>
                    <a:pt x="1447" y="5608"/>
                  </a:lnTo>
                  <a:lnTo>
                    <a:pt x="1447" y="4713"/>
                  </a:lnTo>
                  <a:cubicBezTo>
                    <a:pt x="1447" y="4549"/>
                    <a:pt x="1315" y="4419"/>
                    <a:pt x="1153" y="4419"/>
                  </a:cubicBezTo>
                  <a:cubicBezTo>
                    <a:pt x="989" y="4419"/>
                    <a:pt x="857" y="4549"/>
                    <a:pt x="857" y="4713"/>
                  </a:cubicBezTo>
                  <a:lnTo>
                    <a:pt x="857" y="5610"/>
                  </a:lnTo>
                  <a:cubicBezTo>
                    <a:pt x="857" y="5683"/>
                    <a:pt x="797" y="5743"/>
                    <a:pt x="723" y="5743"/>
                  </a:cubicBezTo>
                  <a:cubicBezTo>
                    <a:pt x="652" y="5743"/>
                    <a:pt x="590" y="5683"/>
                    <a:pt x="590" y="5610"/>
                  </a:cubicBezTo>
                  <a:lnTo>
                    <a:pt x="593" y="4688"/>
                  </a:lnTo>
                  <a:cubicBezTo>
                    <a:pt x="593" y="4677"/>
                    <a:pt x="593" y="4666"/>
                    <a:pt x="590" y="4656"/>
                  </a:cubicBezTo>
                  <a:lnTo>
                    <a:pt x="590" y="4644"/>
                  </a:lnTo>
                  <a:lnTo>
                    <a:pt x="606" y="4201"/>
                  </a:lnTo>
                  <a:cubicBezTo>
                    <a:pt x="621" y="3827"/>
                    <a:pt x="845" y="3488"/>
                    <a:pt x="1174" y="3341"/>
                  </a:cubicBezTo>
                  <a:cubicBezTo>
                    <a:pt x="1249" y="3308"/>
                    <a:pt x="1328" y="3284"/>
                    <a:pt x="1408" y="3269"/>
                  </a:cubicBezTo>
                  <a:close/>
                  <a:moveTo>
                    <a:pt x="2193" y="1"/>
                  </a:moveTo>
                  <a:cubicBezTo>
                    <a:pt x="1239" y="1"/>
                    <a:pt x="464" y="777"/>
                    <a:pt x="464" y="1729"/>
                  </a:cubicBezTo>
                  <a:cubicBezTo>
                    <a:pt x="464" y="2149"/>
                    <a:pt x="615" y="2534"/>
                    <a:pt x="865" y="2835"/>
                  </a:cubicBezTo>
                  <a:cubicBezTo>
                    <a:pt x="348" y="3096"/>
                    <a:pt x="2" y="3630"/>
                    <a:pt x="2" y="4245"/>
                  </a:cubicBezTo>
                  <a:lnTo>
                    <a:pt x="2" y="4636"/>
                  </a:lnTo>
                  <a:lnTo>
                    <a:pt x="0" y="4671"/>
                  </a:lnTo>
                  <a:cubicBezTo>
                    <a:pt x="0" y="4684"/>
                    <a:pt x="0" y="4698"/>
                    <a:pt x="2" y="4713"/>
                  </a:cubicBezTo>
                  <a:lnTo>
                    <a:pt x="2" y="5613"/>
                  </a:lnTo>
                  <a:cubicBezTo>
                    <a:pt x="2" y="6010"/>
                    <a:pt x="326" y="6334"/>
                    <a:pt x="723" y="6334"/>
                  </a:cubicBezTo>
                  <a:cubicBezTo>
                    <a:pt x="880" y="6334"/>
                    <a:pt x="1024" y="6284"/>
                    <a:pt x="1141" y="6201"/>
                  </a:cubicBezTo>
                  <a:lnTo>
                    <a:pt x="3235" y="6201"/>
                  </a:lnTo>
                  <a:cubicBezTo>
                    <a:pt x="3354" y="6284"/>
                    <a:pt x="3499" y="6334"/>
                    <a:pt x="3655" y="6334"/>
                  </a:cubicBezTo>
                  <a:cubicBezTo>
                    <a:pt x="4054" y="6334"/>
                    <a:pt x="4378" y="6010"/>
                    <a:pt x="4378" y="5613"/>
                  </a:cubicBezTo>
                  <a:lnTo>
                    <a:pt x="4378" y="4704"/>
                  </a:lnTo>
                  <a:cubicBezTo>
                    <a:pt x="4380" y="4689"/>
                    <a:pt x="4380" y="4679"/>
                    <a:pt x="4380" y="4669"/>
                  </a:cubicBezTo>
                  <a:lnTo>
                    <a:pt x="4380" y="4654"/>
                  </a:lnTo>
                  <a:lnTo>
                    <a:pt x="4380" y="4245"/>
                  </a:lnTo>
                  <a:cubicBezTo>
                    <a:pt x="4380" y="3630"/>
                    <a:pt x="4036" y="3099"/>
                    <a:pt x="3519" y="2837"/>
                  </a:cubicBezTo>
                  <a:cubicBezTo>
                    <a:pt x="3772" y="2536"/>
                    <a:pt x="3922" y="2150"/>
                    <a:pt x="3922" y="1729"/>
                  </a:cubicBezTo>
                  <a:cubicBezTo>
                    <a:pt x="3922" y="774"/>
                    <a:pt x="3145" y="1"/>
                    <a:pt x="2193"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2" name="Google Shape;354;p38">
              <a:extLst>
                <a:ext uri="{FF2B5EF4-FFF2-40B4-BE49-F238E27FC236}">
                  <a16:creationId xmlns:a16="http://schemas.microsoft.com/office/drawing/2014/main" id="{EEC0957A-4E3A-0ED3-CA44-308DA977D010}"/>
                </a:ext>
              </a:extLst>
            </p:cNvPr>
            <p:cNvSpPr/>
            <p:nvPr/>
          </p:nvSpPr>
          <p:spPr>
            <a:xfrm>
              <a:off x="977189" y="3600240"/>
              <a:ext cx="129695" cy="187716"/>
            </a:xfrm>
            <a:custGeom>
              <a:avLst/>
              <a:gdLst/>
              <a:ahLst/>
              <a:cxnLst/>
              <a:rect l="l" t="t" r="r" b="b"/>
              <a:pathLst>
                <a:path w="4379" h="6338" extrusionOk="0">
                  <a:moveTo>
                    <a:pt x="2191" y="590"/>
                  </a:moveTo>
                  <a:cubicBezTo>
                    <a:pt x="2819" y="590"/>
                    <a:pt x="3330" y="1101"/>
                    <a:pt x="3330" y="1729"/>
                  </a:cubicBezTo>
                  <a:cubicBezTo>
                    <a:pt x="3330" y="2359"/>
                    <a:pt x="2819" y="2870"/>
                    <a:pt x="2191" y="2870"/>
                  </a:cubicBezTo>
                  <a:cubicBezTo>
                    <a:pt x="1563" y="2870"/>
                    <a:pt x="1050" y="2359"/>
                    <a:pt x="1050" y="1729"/>
                  </a:cubicBezTo>
                  <a:cubicBezTo>
                    <a:pt x="1050" y="1101"/>
                    <a:pt x="1563" y="590"/>
                    <a:pt x="2191" y="590"/>
                  </a:cubicBezTo>
                  <a:close/>
                  <a:moveTo>
                    <a:pt x="1407" y="3272"/>
                  </a:moveTo>
                  <a:cubicBezTo>
                    <a:pt x="1643" y="3391"/>
                    <a:pt x="1908" y="3461"/>
                    <a:pt x="2191" y="3461"/>
                  </a:cubicBezTo>
                  <a:cubicBezTo>
                    <a:pt x="2470" y="3461"/>
                    <a:pt x="2737" y="3394"/>
                    <a:pt x="2971" y="3274"/>
                  </a:cubicBezTo>
                  <a:cubicBezTo>
                    <a:pt x="3051" y="3289"/>
                    <a:pt x="3126" y="3313"/>
                    <a:pt x="3198" y="3346"/>
                  </a:cubicBezTo>
                  <a:cubicBezTo>
                    <a:pt x="3529" y="3495"/>
                    <a:pt x="3752" y="3832"/>
                    <a:pt x="3766" y="4206"/>
                  </a:cubicBezTo>
                  <a:lnTo>
                    <a:pt x="3783" y="4659"/>
                  </a:lnTo>
                  <a:cubicBezTo>
                    <a:pt x="3781" y="4672"/>
                    <a:pt x="3781" y="4682"/>
                    <a:pt x="3781" y="4694"/>
                  </a:cubicBezTo>
                  <a:lnTo>
                    <a:pt x="3786" y="5377"/>
                  </a:lnTo>
                  <a:lnTo>
                    <a:pt x="3786" y="5613"/>
                  </a:lnTo>
                  <a:cubicBezTo>
                    <a:pt x="3786" y="5686"/>
                    <a:pt x="3724" y="5746"/>
                    <a:pt x="3652" y="5746"/>
                  </a:cubicBezTo>
                  <a:cubicBezTo>
                    <a:pt x="3582" y="5746"/>
                    <a:pt x="3527" y="5694"/>
                    <a:pt x="3520" y="5628"/>
                  </a:cubicBezTo>
                  <a:lnTo>
                    <a:pt x="3520" y="4716"/>
                  </a:lnTo>
                  <a:cubicBezTo>
                    <a:pt x="3520" y="4552"/>
                    <a:pt x="3388" y="4420"/>
                    <a:pt x="3226" y="4420"/>
                  </a:cubicBezTo>
                  <a:cubicBezTo>
                    <a:pt x="3063" y="4420"/>
                    <a:pt x="2931" y="4552"/>
                    <a:pt x="2931" y="4716"/>
                  </a:cubicBezTo>
                  <a:lnTo>
                    <a:pt x="2931" y="5592"/>
                  </a:lnTo>
                  <a:lnTo>
                    <a:pt x="2931" y="5613"/>
                  </a:lnTo>
                  <a:lnTo>
                    <a:pt x="1444" y="5613"/>
                  </a:lnTo>
                  <a:lnTo>
                    <a:pt x="1444" y="4717"/>
                  </a:lnTo>
                  <a:cubicBezTo>
                    <a:pt x="1444" y="4555"/>
                    <a:pt x="1314" y="4423"/>
                    <a:pt x="1150" y="4423"/>
                  </a:cubicBezTo>
                  <a:cubicBezTo>
                    <a:pt x="988" y="4423"/>
                    <a:pt x="856" y="4555"/>
                    <a:pt x="856" y="4717"/>
                  </a:cubicBezTo>
                  <a:lnTo>
                    <a:pt x="856" y="5616"/>
                  </a:lnTo>
                  <a:cubicBezTo>
                    <a:pt x="856" y="5688"/>
                    <a:pt x="796" y="5750"/>
                    <a:pt x="723" y="5750"/>
                  </a:cubicBezTo>
                  <a:cubicBezTo>
                    <a:pt x="649" y="5750"/>
                    <a:pt x="589" y="5688"/>
                    <a:pt x="589" y="5616"/>
                  </a:cubicBezTo>
                  <a:lnTo>
                    <a:pt x="591" y="4692"/>
                  </a:lnTo>
                  <a:cubicBezTo>
                    <a:pt x="591" y="4680"/>
                    <a:pt x="591" y="4669"/>
                    <a:pt x="589" y="4657"/>
                  </a:cubicBezTo>
                  <a:lnTo>
                    <a:pt x="606" y="4204"/>
                  </a:lnTo>
                  <a:cubicBezTo>
                    <a:pt x="621" y="3830"/>
                    <a:pt x="843" y="3491"/>
                    <a:pt x="1173" y="3344"/>
                  </a:cubicBezTo>
                  <a:cubicBezTo>
                    <a:pt x="1249" y="3311"/>
                    <a:pt x="1325" y="3287"/>
                    <a:pt x="1407" y="3272"/>
                  </a:cubicBezTo>
                  <a:close/>
                  <a:moveTo>
                    <a:pt x="2192" y="0"/>
                  </a:moveTo>
                  <a:cubicBezTo>
                    <a:pt x="1240" y="0"/>
                    <a:pt x="464" y="777"/>
                    <a:pt x="464" y="1729"/>
                  </a:cubicBezTo>
                  <a:cubicBezTo>
                    <a:pt x="464" y="2152"/>
                    <a:pt x="616" y="2537"/>
                    <a:pt x="866" y="2838"/>
                  </a:cubicBezTo>
                  <a:cubicBezTo>
                    <a:pt x="372" y="3090"/>
                    <a:pt x="43" y="3611"/>
                    <a:pt x="19" y="4181"/>
                  </a:cubicBezTo>
                  <a:lnTo>
                    <a:pt x="1" y="4672"/>
                  </a:lnTo>
                  <a:cubicBezTo>
                    <a:pt x="1" y="4691"/>
                    <a:pt x="1" y="4707"/>
                    <a:pt x="3" y="4726"/>
                  </a:cubicBezTo>
                  <a:lnTo>
                    <a:pt x="1" y="5379"/>
                  </a:lnTo>
                  <a:lnTo>
                    <a:pt x="1" y="5616"/>
                  </a:lnTo>
                  <a:cubicBezTo>
                    <a:pt x="1" y="6013"/>
                    <a:pt x="323" y="6337"/>
                    <a:pt x="723" y="6337"/>
                  </a:cubicBezTo>
                  <a:cubicBezTo>
                    <a:pt x="880" y="6337"/>
                    <a:pt x="1023" y="6287"/>
                    <a:pt x="1142" y="6204"/>
                  </a:cubicBezTo>
                  <a:lnTo>
                    <a:pt x="3236" y="6204"/>
                  </a:lnTo>
                  <a:cubicBezTo>
                    <a:pt x="3355" y="6287"/>
                    <a:pt x="3500" y="6337"/>
                    <a:pt x="3654" y="6337"/>
                  </a:cubicBezTo>
                  <a:cubicBezTo>
                    <a:pt x="4053" y="6337"/>
                    <a:pt x="4377" y="6013"/>
                    <a:pt x="4377" y="5616"/>
                  </a:cubicBezTo>
                  <a:lnTo>
                    <a:pt x="4374" y="4727"/>
                  </a:lnTo>
                  <a:cubicBezTo>
                    <a:pt x="4375" y="4707"/>
                    <a:pt x="4379" y="4691"/>
                    <a:pt x="4375" y="4672"/>
                  </a:cubicBezTo>
                  <a:lnTo>
                    <a:pt x="4357" y="4181"/>
                  </a:lnTo>
                  <a:cubicBezTo>
                    <a:pt x="4334" y="3613"/>
                    <a:pt x="4008" y="3095"/>
                    <a:pt x="3515" y="2840"/>
                  </a:cubicBezTo>
                  <a:cubicBezTo>
                    <a:pt x="3769" y="2539"/>
                    <a:pt x="3921" y="2152"/>
                    <a:pt x="3921" y="1729"/>
                  </a:cubicBezTo>
                  <a:cubicBezTo>
                    <a:pt x="3921" y="775"/>
                    <a:pt x="3144" y="0"/>
                    <a:pt x="2192"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3" name="Google Shape;355;p38">
              <a:extLst>
                <a:ext uri="{FF2B5EF4-FFF2-40B4-BE49-F238E27FC236}">
                  <a16:creationId xmlns:a16="http://schemas.microsoft.com/office/drawing/2014/main" id="{ABF7352D-DEC1-7042-7E74-5ACDF94828B3}"/>
                </a:ext>
              </a:extLst>
            </p:cNvPr>
            <p:cNvSpPr/>
            <p:nvPr/>
          </p:nvSpPr>
          <p:spPr>
            <a:xfrm>
              <a:off x="932822" y="3822638"/>
              <a:ext cx="19725" cy="17563"/>
            </a:xfrm>
            <a:custGeom>
              <a:avLst/>
              <a:gdLst/>
              <a:ahLst/>
              <a:cxnLst/>
              <a:rect l="l" t="t" r="r" b="b"/>
              <a:pathLst>
                <a:path w="666" h="593" extrusionOk="0">
                  <a:moveTo>
                    <a:pt x="330" y="0"/>
                  </a:moveTo>
                  <a:cubicBezTo>
                    <a:pt x="203" y="0"/>
                    <a:pt x="87" y="83"/>
                    <a:pt x="47" y="210"/>
                  </a:cubicBezTo>
                  <a:cubicBezTo>
                    <a:pt x="1" y="367"/>
                    <a:pt x="89" y="531"/>
                    <a:pt x="246" y="579"/>
                  </a:cubicBezTo>
                  <a:lnTo>
                    <a:pt x="255" y="581"/>
                  </a:lnTo>
                  <a:cubicBezTo>
                    <a:pt x="281" y="589"/>
                    <a:pt x="310" y="592"/>
                    <a:pt x="338" y="592"/>
                  </a:cubicBezTo>
                  <a:cubicBezTo>
                    <a:pt x="465" y="592"/>
                    <a:pt x="582" y="509"/>
                    <a:pt x="619" y="382"/>
                  </a:cubicBezTo>
                  <a:cubicBezTo>
                    <a:pt x="665" y="225"/>
                    <a:pt x="577" y="63"/>
                    <a:pt x="422" y="14"/>
                  </a:cubicBezTo>
                  <a:lnTo>
                    <a:pt x="415" y="13"/>
                  </a:lnTo>
                  <a:cubicBezTo>
                    <a:pt x="386" y="4"/>
                    <a:pt x="358" y="0"/>
                    <a:pt x="330"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4" name="Google Shape;356;p38">
              <a:extLst>
                <a:ext uri="{FF2B5EF4-FFF2-40B4-BE49-F238E27FC236}">
                  <a16:creationId xmlns:a16="http://schemas.microsoft.com/office/drawing/2014/main" id="{0E994A3D-7B03-71AD-1632-31DD5C69304E}"/>
                </a:ext>
              </a:extLst>
            </p:cNvPr>
            <p:cNvSpPr/>
            <p:nvPr/>
          </p:nvSpPr>
          <p:spPr>
            <a:xfrm>
              <a:off x="800431" y="3846243"/>
              <a:ext cx="19725" cy="17593"/>
            </a:xfrm>
            <a:custGeom>
              <a:avLst/>
              <a:gdLst/>
              <a:ahLst/>
              <a:cxnLst/>
              <a:rect l="l" t="t" r="r" b="b"/>
              <a:pathLst>
                <a:path w="666" h="594" extrusionOk="0">
                  <a:moveTo>
                    <a:pt x="331" y="1"/>
                  </a:moveTo>
                  <a:cubicBezTo>
                    <a:pt x="203" y="1"/>
                    <a:pt x="86" y="82"/>
                    <a:pt x="48" y="211"/>
                  </a:cubicBezTo>
                  <a:cubicBezTo>
                    <a:pt x="1" y="368"/>
                    <a:pt x="89" y="530"/>
                    <a:pt x="245" y="579"/>
                  </a:cubicBezTo>
                  <a:lnTo>
                    <a:pt x="251" y="580"/>
                  </a:lnTo>
                  <a:cubicBezTo>
                    <a:pt x="280" y="589"/>
                    <a:pt x="308" y="594"/>
                    <a:pt x="337" y="594"/>
                  </a:cubicBezTo>
                  <a:cubicBezTo>
                    <a:pt x="465" y="594"/>
                    <a:pt x="582" y="512"/>
                    <a:pt x="619" y="383"/>
                  </a:cubicBezTo>
                  <a:cubicBezTo>
                    <a:pt x="666" y="226"/>
                    <a:pt x="575" y="61"/>
                    <a:pt x="420" y="14"/>
                  </a:cubicBezTo>
                  <a:lnTo>
                    <a:pt x="415" y="12"/>
                  </a:lnTo>
                  <a:cubicBezTo>
                    <a:pt x="387" y="4"/>
                    <a:pt x="359" y="1"/>
                    <a:pt x="331"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5" name="Google Shape;357;p38">
              <a:extLst>
                <a:ext uri="{FF2B5EF4-FFF2-40B4-BE49-F238E27FC236}">
                  <a16:creationId xmlns:a16="http://schemas.microsoft.com/office/drawing/2014/main" id="{D6F73992-9640-7679-D413-09120AE9CC16}"/>
                </a:ext>
              </a:extLst>
            </p:cNvPr>
            <p:cNvSpPr/>
            <p:nvPr/>
          </p:nvSpPr>
          <p:spPr>
            <a:xfrm>
              <a:off x="932911" y="3660719"/>
              <a:ext cx="19696" cy="17563"/>
            </a:xfrm>
            <a:custGeom>
              <a:avLst/>
              <a:gdLst/>
              <a:ahLst/>
              <a:cxnLst/>
              <a:rect l="l" t="t" r="r" b="b"/>
              <a:pathLst>
                <a:path w="665" h="593" extrusionOk="0">
                  <a:moveTo>
                    <a:pt x="330" y="1"/>
                  </a:moveTo>
                  <a:cubicBezTo>
                    <a:pt x="202" y="1"/>
                    <a:pt x="86" y="82"/>
                    <a:pt x="46" y="210"/>
                  </a:cubicBezTo>
                  <a:cubicBezTo>
                    <a:pt x="1" y="365"/>
                    <a:pt x="88" y="529"/>
                    <a:pt x="243" y="577"/>
                  </a:cubicBezTo>
                  <a:lnTo>
                    <a:pt x="248" y="579"/>
                  </a:lnTo>
                  <a:cubicBezTo>
                    <a:pt x="278" y="587"/>
                    <a:pt x="305" y="592"/>
                    <a:pt x="335" y="592"/>
                  </a:cubicBezTo>
                  <a:cubicBezTo>
                    <a:pt x="462" y="592"/>
                    <a:pt x="579" y="511"/>
                    <a:pt x="616" y="380"/>
                  </a:cubicBezTo>
                  <a:cubicBezTo>
                    <a:pt x="664" y="227"/>
                    <a:pt x="577" y="61"/>
                    <a:pt x="420" y="14"/>
                  </a:cubicBezTo>
                  <a:lnTo>
                    <a:pt x="414" y="13"/>
                  </a:lnTo>
                  <a:cubicBezTo>
                    <a:pt x="386" y="5"/>
                    <a:pt x="357" y="1"/>
                    <a:pt x="330"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56" name="Google Shape;358;p38">
            <a:extLst>
              <a:ext uri="{FF2B5EF4-FFF2-40B4-BE49-F238E27FC236}">
                <a16:creationId xmlns:a16="http://schemas.microsoft.com/office/drawing/2014/main" id="{F707C837-E2D6-0374-E032-56B12A334F2B}"/>
              </a:ext>
            </a:extLst>
          </p:cNvPr>
          <p:cNvGrpSpPr/>
          <p:nvPr/>
        </p:nvGrpSpPr>
        <p:grpSpPr>
          <a:xfrm>
            <a:off x="9965326" y="2320442"/>
            <a:ext cx="726697" cy="561461"/>
            <a:chOff x="6695321" y="1335834"/>
            <a:chExt cx="445062" cy="341993"/>
          </a:xfrm>
          <a:solidFill>
            <a:srgbClr val="3DA6DB"/>
          </a:solidFill>
        </p:grpSpPr>
        <p:sp>
          <p:nvSpPr>
            <p:cNvPr id="57" name="Google Shape;359;p38">
              <a:extLst>
                <a:ext uri="{FF2B5EF4-FFF2-40B4-BE49-F238E27FC236}">
                  <a16:creationId xmlns:a16="http://schemas.microsoft.com/office/drawing/2014/main" id="{ACAE0382-A0C1-A2BF-E628-4C2B13F17C85}"/>
                </a:ext>
              </a:extLst>
            </p:cNvPr>
            <p:cNvSpPr/>
            <p:nvPr/>
          </p:nvSpPr>
          <p:spPr>
            <a:xfrm>
              <a:off x="6695321" y="1335834"/>
              <a:ext cx="211528" cy="341993"/>
            </a:xfrm>
            <a:custGeom>
              <a:avLst/>
              <a:gdLst/>
              <a:ahLst/>
              <a:cxnLst/>
              <a:rect l="l" t="t" r="r" b="b"/>
              <a:pathLst>
                <a:path w="7142" h="11547" extrusionOk="0">
                  <a:moveTo>
                    <a:pt x="3918" y="590"/>
                  </a:moveTo>
                  <a:cubicBezTo>
                    <a:pt x="3997" y="590"/>
                    <a:pt x="4077" y="621"/>
                    <a:pt x="4136" y="681"/>
                  </a:cubicBezTo>
                  <a:cubicBezTo>
                    <a:pt x="4193" y="738"/>
                    <a:pt x="4221" y="813"/>
                    <a:pt x="4221" y="895"/>
                  </a:cubicBezTo>
                  <a:lnTo>
                    <a:pt x="4221" y="5143"/>
                  </a:lnTo>
                  <a:cubicBezTo>
                    <a:pt x="4221" y="5306"/>
                    <a:pt x="4353" y="5438"/>
                    <a:pt x="4517" y="5438"/>
                  </a:cubicBezTo>
                  <a:cubicBezTo>
                    <a:pt x="4679" y="5438"/>
                    <a:pt x="4811" y="5306"/>
                    <a:pt x="4811" y="5143"/>
                  </a:cubicBezTo>
                  <a:lnTo>
                    <a:pt x="4811" y="1663"/>
                  </a:lnTo>
                  <a:cubicBezTo>
                    <a:pt x="4811" y="1582"/>
                    <a:pt x="4811" y="1426"/>
                    <a:pt x="4838" y="1381"/>
                  </a:cubicBezTo>
                  <a:cubicBezTo>
                    <a:pt x="4876" y="1318"/>
                    <a:pt x="4935" y="1276"/>
                    <a:pt x="5003" y="1258"/>
                  </a:cubicBezTo>
                  <a:cubicBezTo>
                    <a:pt x="5024" y="1252"/>
                    <a:pt x="5045" y="1250"/>
                    <a:pt x="5065" y="1250"/>
                  </a:cubicBezTo>
                  <a:cubicBezTo>
                    <a:pt x="5111" y="1250"/>
                    <a:pt x="5155" y="1262"/>
                    <a:pt x="5194" y="1288"/>
                  </a:cubicBezTo>
                  <a:lnTo>
                    <a:pt x="5214" y="1299"/>
                  </a:lnTo>
                  <a:cubicBezTo>
                    <a:pt x="5285" y="1343"/>
                    <a:pt x="5329" y="1421"/>
                    <a:pt x="5329" y="1506"/>
                  </a:cubicBezTo>
                  <a:lnTo>
                    <a:pt x="5329" y="1510"/>
                  </a:lnTo>
                  <a:lnTo>
                    <a:pt x="5347" y="3125"/>
                  </a:lnTo>
                  <a:lnTo>
                    <a:pt x="5347" y="3127"/>
                  </a:lnTo>
                  <a:lnTo>
                    <a:pt x="5374" y="5438"/>
                  </a:lnTo>
                  <a:cubicBezTo>
                    <a:pt x="5377" y="5599"/>
                    <a:pt x="5508" y="5727"/>
                    <a:pt x="5670" y="5727"/>
                  </a:cubicBezTo>
                  <a:lnTo>
                    <a:pt x="5673" y="5727"/>
                  </a:lnTo>
                  <a:cubicBezTo>
                    <a:pt x="5837" y="5726"/>
                    <a:pt x="5965" y="5592"/>
                    <a:pt x="5964" y="5432"/>
                  </a:cubicBezTo>
                  <a:lnTo>
                    <a:pt x="5937" y="3122"/>
                  </a:lnTo>
                  <a:cubicBezTo>
                    <a:pt x="5937" y="3050"/>
                    <a:pt x="5975" y="2953"/>
                    <a:pt x="6049" y="2849"/>
                  </a:cubicBezTo>
                  <a:cubicBezTo>
                    <a:pt x="6105" y="2768"/>
                    <a:pt x="6193" y="2722"/>
                    <a:pt x="6282" y="2722"/>
                  </a:cubicBezTo>
                  <a:cubicBezTo>
                    <a:pt x="6297" y="2722"/>
                    <a:pt x="6311" y="2723"/>
                    <a:pt x="6326" y="2726"/>
                  </a:cubicBezTo>
                  <a:cubicBezTo>
                    <a:pt x="6376" y="2736"/>
                    <a:pt x="6425" y="2759"/>
                    <a:pt x="6463" y="2793"/>
                  </a:cubicBezTo>
                  <a:cubicBezTo>
                    <a:pt x="6523" y="2846"/>
                    <a:pt x="6557" y="2925"/>
                    <a:pt x="6557" y="3003"/>
                  </a:cubicBezTo>
                  <a:lnTo>
                    <a:pt x="6557" y="5899"/>
                  </a:lnTo>
                  <a:lnTo>
                    <a:pt x="6552" y="5899"/>
                  </a:lnTo>
                  <a:cubicBezTo>
                    <a:pt x="6552" y="6816"/>
                    <a:pt x="6390" y="7717"/>
                    <a:pt x="6072" y="8574"/>
                  </a:cubicBezTo>
                  <a:lnTo>
                    <a:pt x="5655" y="9509"/>
                  </a:lnTo>
                  <a:lnTo>
                    <a:pt x="2124" y="9509"/>
                  </a:lnTo>
                  <a:lnTo>
                    <a:pt x="1531" y="7573"/>
                  </a:lnTo>
                  <a:lnTo>
                    <a:pt x="1452" y="7037"/>
                  </a:lnTo>
                  <a:cubicBezTo>
                    <a:pt x="1449" y="6521"/>
                    <a:pt x="1347" y="6018"/>
                    <a:pt x="1151" y="5542"/>
                  </a:cubicBezTo>
                  <a:lnTo>
                    <a:pt x="692" y="4423"/>
                  </a:lnTo>
                  <a:cubicBezTo>
                    <a:pt x="672" y="4374"/>
                    <a:pt x="677" y="4323"/>
                    <a:pt x="704" y="4279"/>
                  </a:cubicBezTo>
                  <a:cubicBezTo>
                    <a:pt x="733" y="4233"/>
                    <a:pt x="783" y="4205"/>
                    <a:pt x="835" y="4205"/>
                  </a:cubicBezTo>
                  <a:cubicBezTo>
                    <a:pt x="850" y="4205"/>
                    <a:pt x="866" y="4207"/>
                    <a:pt x="881" y="4212"/>
                  </a:cubicBezTo>
                  <a:cubicBezTo>
                    <a:pt x="1118" y="4283"/>
                    <a:pt x="1312" y="4441"/>
                    <a:pt x="1429" y="4658"/>
                  </a:cubicBezTo>
                  <a:lnTo>
                    <a:pt x="1531" y="4849"/>
                  </a:lnTo>
                  <a:cubicBezTo>
                    <a:pt x="1678" y="5123"/>
                    <a:pt x="1781" y="5417"/>
                    <a:pt x="1840" y="5722"/>
                  </a:cubicBezTo>
                  <a:lnTo>
                    <a:pt x="1890" y="5995"/>
                  </a:lnTo>
                  <a:cubicBezTo>
                    <a:pt x="1915" y="6134"/>
                    <a:pt x="2038" y="6235"/>
                    <a:pt x="2177" y="6235"/>
                  </a:cubicBezTo>
                  <a:cubicBezTo>
                    <a:pt x="2186" y="6235"/>
                    <a:pt x="2196" y="6234"/>
                    <a:pt x="2205" y="6233"/>
                  </a:cubicBezTo>
                  <a:cubicBezTo>
                    <a:pt x="2356" y="6218"/>
                    <a:pt x="2473" y="6093"/>
                    <a:pt x="2473" y="5941"/>
                  </a:cubicBezTo>
                  <a:lnTo>
                    <a:pt x="2473" y="1385"/>
                  </a:lnTo>
                  <a:cubicBezTo>
                    <a:pt x="2473" y="1313"/>
                    <a:pt x="2499" y="1243"/>
                    <a:pt x="2548" y="1191"/>
                  </a:cubicBezTo>
                  <a:lnTo>
                    <a:pt x="2551" y="1187"/>
                  </a:lnTo>
                  <a:cubicBezTo>
                    <a:pt x="2605" y="1131"/>
                    <a:pt x="2675" y="1097"/>
                    <a:pt x="2752" y="1092"/>
                  </a:cubicBezTo>
                  <a:cubicBezTo>
                    <a:pt x="2756" y="1092"/>
                    <a:pt x="2760" y="1092"/>
                    <a:pt x="2765" y="1092"/>
                  </a:cubicBezTo>
                  <a:cubicBezTo>
                    <a:pt x="2838" y="1092"/>
                    <a:pt x="2905" y="1118"/>
                    <a:pt x="2959" y="1167"/>
                  </a:cubicBezTo>
                  <a:cubicBezTo>
                    <a:pt x="3007" y="1212"/>
                    <a:pt x="3039" y="1271"/>
                    <a:pt x="3049" y="1334"/>
                  </a:cubicBezTo>
                  <a:lnTo>
                    <a:pt x="3052" y="4982"/>
                  </a:lnTo>
                  <a:lnTo>
                    <a:pt x="3052" y="4984"/>
                  </a:lnTo>
                  <a:cubicBezTo>
                    <a:pt x="3052" y="5148"/>
                    <a:pt x="3184" y="5276"/>
                    <a:pt x="3348" y="5276"/>
                  </a:cubicBezTo>
                  <a:cubicBezTo>
                    <a:pt x="3510" y="5276"/>
                    <a:pt x="3642" y="5146"/>
                    <a:pt x="3642" y="4982"/>
                  </a:cubicBezTo>
                  <a:lnTo>
                    <a:pt x="3642" y="1380"/>
                  </a:lnTo>
                  <a:cubicBezTo>
                    <a:pt x="3642" y="1351"/>
                    <a:pt x="3640" y="1324"/>
                    <a:pt x="3637" y="1299"/>
                  </a:cubicBezTo>
                  <a:lnTo>
                    <a:pt x="3637" y="833"/>
                  </a:lnTo>
                  <a:cubicBezTo>
                    <a:pt x="3637" y="770"/>
                    <a:pt x="3670" y="705"/>
                    <a:pt x="3725" y="658"/>
                  </a:cubicBezTo>
                  <a:cubicBezTo>
                    <a:pt x="3782" y="612"/>
                    <a:pt x="3850" y="590"/>
                    <a:pt x="3918" y="590"/>
                  </a:cubicBezTo>
                  <a:close/>
                  <a:moveTo>
                    <a:pt x="5551" y="10097"/>
                  </a:moveTo>
                  <a:lnTo>
                    <a:pt x="5551" y="10954"/>
                  </a:lnTo>
                  <a:lnTo>
                    <a:pt x="2200" y="10954"/>
                  </a:lnTo>
                  <a:lnTo>
                    <a:pt x="2200" y="10097"/>
                  </a:lnTo>
                  <a:close/>
                  <a:moveTo>
                    <a:pt x="3914" y="1"/>
                  </a:moveTo>
                  <a:cubicBezTo>
                    <a:pt x="3716" y="1"/>
                    <a:pt x="3516" y="68"/>
                    <a:pt x="3350" y="204"/>
                  </a:cubicBezTo>
                  <a:cubicBezTo>
                    <a:pt x="3228" y="302"/>
                    <a:pt x="3141" y="427"/>
                    <a:pt x="3092" y="568"/>
                  </a:cubicBezTo>
                  <a:cubicBezTo>
                    <a:pt x="2990" y="526"/>
                    <a:pt x="2881" y="503"/>
                    <a:pt x="2769" y="503"/>
                  </a:cubicBezTo>
                  <a:cubicBezTo>
                    <a:pt x="2755" y="503"/>
                    <a:pt x="2741" y="504"/>
                    <a:pt x="2727" y="504"/>
                  </a:cubicBezTo>
                  <a:cubicBezTo>
                    <a:pt x="2493" y="514"/>
                    <a:pt x="2277" y="614"/>
                    <a:pt x="2119" y="787"/>
                  </a:cubicBezTo>
                  <a:lnTo>
                    <a:pt x="2115" y="790"/>
                  </a:lnTo>
                  <a:cubicBezTo>
                    <a:pt x="1967" y="954"/>
                    <a:pt x="1883" y="1162"/>
                    <a:pt x="1883" y="1383"/>
                  </a:cubicBezTo>
                  <a:lnTo>
                    <a:pt x="1883" y="4279"/>
                  </a:lnTo>
                  <a:cubicBezTo>
                    <a:pt x="1689" y="3977"/>
                    <a:pt x="1397" y="3758"/>
                    <a:pt x="1048" y="3653"/>
                  </a:cubicBezTo>
                  <a:cubicBezTo>
                    <a:pt x="978" y="3632"/>
                    <a:pt x="906" y="3622"/>
                    <a:pt x="835" y="3622"/>
                  </a:cubicBezTo>
                  <a:cubicBezTo>
                    <a:pt x="584" y="3622"/>
                    <a:pt x="342" y="3748"/>
                    <a:pt x="204" y="3968"/>
                  </a:cubicBezTo>
                  <a:cubicBezTo>
                    <a:pt x="76" y="4172"/>
                    <a:pt x="52" y="4428"/>
                    <a:pt x="144" y="4652"/>
                  </a:cubicBezTo>
                  <a:lnTo>
                    <a:pt x="604" y="5771"/>
                  </a:lnTo>
                  <a:cubicBezTo>
                    <a:pt x="772" y="6183"/>
                    <a:pt x="857" y="6618"/>
                    <a:pt x="857" y="7065"/>
                  </a:cubicBezTo>
                  <a:cubicBezTo>
                    <a:pt x="857" y="7079"/>
                    <a:pt x="861" y="7094"/>
                    <a:pt x="862" y="7109"/>
                  </a:cubicBezTo>
                  <a:lnTo>
                    <a:pt x="951" y="7687"/>
                  </a:lnTo>
                  <a:cubicBezTo>
                    <a:pt x="953" y="7702"/>
                    <a:pt x="956" y="7717"/>
                    <a:pt x="961" y="7728"/>
                  </a:cubicBezTo>
                  <a:lnTo>
                    <a:pt x="1612" y="9851"/>
                  </a:lnTo>
                  <a:lnTo>
                    <a:pt x="1612" y="10959"/>
                  </a:lnTo>
                  <a:lnTo>
                    <a:pt x="295" y="10959"/>
                  </a:lnTo>
                  <a:cubicBezTo>
                    <a:pt x="133" y="10959"/>
                    <a:pt x="1" y="11089"/>
                    <a:pt x="1" y="11253"/>
                  </a:cubicBezTo>
                  <a:cubicBezTo>
                    <a:pt x="1" y="11415"/>
                    <a:pt x="131" y="11547"/>
                    <a:pt x="295" y="11547"/>
                  </a:cubicBezTo>
                  <a:lnTo>
                    <a:pt x="6583" y="11547"/>
                  </a:lnTo>
                  <a:cubicBezTo>
                    <a:pt x="6747" y="11547"/>
                    <a:pt x="6877" y="11415"/>
                    <a:pt x="6877" y="11253"/>
                  </a:cubicBezTo>
                  <a:cubicBezTo>
                    <a:pt x="6877" y="11089"/>
                    <a:pt x="6747" y="10959"/>
                    <a:pt x="6583" y="10959"/>
                  </a:cubicBezTo>
                  <a:lnTo>
                    <a:pt x="6137" y="10959"/>
                  </a:lnTo>
                  <a:lnTo>
                    <a:pt x="6137" y="9871"/>
                  </a:lnTo>
                  <a:lnTo>
                    <a:pt x="6610" y="8811"/>
                  </a:lnTo>
                  <a:cubicBezTo>
                    <a:pt x="6613" y="8804"/>
                    <a:pt x="6615" y="8799"/>
                    <a:pt x="6617" y="8794"/>
                  </a:cubicBezTo>
                  <a:cubicBezTo>
                    <a:pt x="6964" y="7867"/>
                    <a:pt x="7139" y="6895"/>
                    <a:pt x="7139" y="5906"/>
                  </a:cubicBezTo>
                  <a:lnTo>
                    <a:pt x="7139" y="3011"/>
                  </a:lnTo>
                  <a:cubicBezTo>
                    <a:pt x="7141" y="2759"/>
                    <a:pt x="7034" y="2522"/>
                    <a:pt x="6849" y="2357"/>
                  </a:cubicBezTo>
                  <a:cubicBezTo>
                    <a:pt x="6729" y="2250"/>
                    <a:pt x="6583" y="2180"/>
                    <a:pt x="6426" y="2150"/>
                  </a:cubicBezTo>
                  <a:cubicBezTo>
                    <a:pt x="6376" y="2140"/>
                    <a:pt x="6326" y="2136"/>
                    <a:pt x="6276" y="2136"/>
                  </a:cubicBezTo>
                  <a:cubicBezTo>
                    <a:pt x="6152" y="2136"/>
                    <a:pt x="6030" y="2163"/>
                    <a:pt x="5917" y="2215"/>
                  </a:cubicBezTo>
                  <a:lnTo>
                    <a:pt x="5908" y="1508"/>
                  </a:lnTo>
                  <a:cubicBezTo>
                    <a:pt x="5908" y="1221"/>
                    <a:pt x="5763" y="957"/>
                    <a:pt x="5518" y="805"/>
                  </a:cubicBezTo>
                  <a:lnTo>
                    <a:pt x="5496" y="790"/>
                  </a:lnTo>
                  <a:cubicBezTo>
                    <a:pt x="5362" y="708"/>
                    <a:pt x="5211" y="666"/>
                    <a:pt x="5057" y="666"/>
                  </a:cubicBezTo>
                  <a:cubicBezTo>
                    <a:pt x="4991" y="666"/>
                    <a:pt x="4924" y="674"/>
                    <a:pt x="4858" y="690"/>
                  </a:cubicBezTo>
                  <a:cubicBezTo>
                    <a:pt x="4833" y="696"/>
                    <a:pt x="4811" y="703"/>
                    <a:pt x="4786" y="711"/>
                  </a:cubicBezTo>
                  <a:cubicBezTo>
                    <a:pt x="4753" y="546"/>
                    <a:pt x="4671" y="396"/>
                    <a:pt x="4552" y="272"/>
                  </a:cubicBezTo>
                  <a:cubicBezTo>
                    <a:pt x="4377" y="92"/>
                    <a:pt x="4146" y="1"/>
                    <a:pt x="3914"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8" name="Google Shape;360;p38">
              <a:extLst>
                <a:ext uri="{FF2B5EF4-FFF2-40B4-BE49-F238E27FC236}">
                  <a16:creationId xmlns:a16="http://schemas.microsoft.com/office/drawing/2014/main" id="{391B48DC-FCD3-8A28-3BDF-269312ED6FCE}"/>
                </a:ext>
              </a:extLst>
            </p:cNvPr>
            <p:cNvSpPr/>
            <p:nvPr/>
          </p:nvSpPr>
          <p:spPr>
            <a:xfrm>
              <a:off x="6935934" y="1366962"/>
              <a:ext cx="204450" cy="310865"/>
            </a:xfrm>
            <a:custGeom>
              <a:avLst/>
              <a:gdLst/>
              <a:ahLst/>
              <a:cxnLst/>
              <a:rect l="l" t="t" r="r" b="b"/>
              <a:pathLst>
                <a:path w="6903" h="10496" extrusionOk="0">
                  <a:moveTo>
                    <a:pt x="3518" y="586"/>
                  </a:moveTo>
                  <a:cubicBezTo>
                    <a:pt x="3582" y="586"/>
                    <a:pt x="3647" y="611"/>
                    <a:pt x="3696" y="661"/>
                  </a:cubicBezTo>
                  <a:cubicBezTo>
                    <a:pt x="3743" y="706"/>
                    <a:pt x="3764" y="769"/>
                    <a:pt x="3764" y="831"/>
                  </a:cubicBezTo>
                  <a:lnTo>
                    <a:pt x="3764" y="4675"/>
                  </a:lnTo>
                  <a:cubicBezTo>
                    <a:pt x="3764" y="4838"/>
                    <a:pt x="3896" y="4970"/>
                    <a:pt x="4060" y="4970"/>
                  </a:cubicBezTo>
                  <a:cubicBezTo>
                    <a:pt x="4222" y="4970"/>
                    <a:pt x="4354" y="4838"/>
                    <a:pt x="4354" y="4675"/>
                  </a:cubicBezTo>
                  <a:lnTo>
                    <a:pt x="4354" y="1529"/>
                  </a:lnTo>
                  <a:cubicBezTo>
                    <a:pt x="4354" y="1473"/>
                    <a:pt x="4354" y="1324"/>
                    <a:pt x="4374" y="1289"/>
                  </a:cubicBezTo>
                  <a:cubicBezTo>
                    <a:pt x="4404" y="1239"/>
                    <a:pt x="4452" y="1205"/>
                    <a:pt x="4506" y="1190"/>
                  </a:cubicBezTo>
                  <a:cubicBezTo>
                    <a:pt x="4521" y="1187"/>
                    <a:pt x="4537" y="1185"/>
                    <a:pt x="4552" y="1185"/>
                  </a:cubicBezTo>
                  <a:cubicBezTo>
                    <a:pt x="4589" y="1185"/>
                    <a:pt x="4626" y="1195"/>
                    <a:pt x="4656" y="1214"/>
                  </a:cubicBezTo>
                  <a:lnTo>
                    <a:pt x="4658" y="1215"/>
                  </a:lnTo>
                  <a:lnTo>
                    <a:pt x="4673" y="1225"/>
                  </a:lnTo>
                  <a:cubicBezTo>
                    <a:pt x="4730" y="1262"/>
                    <a:pt x="4763" y="1322"/>
                    <a:pt x="4763" y="1389"/>
                  </a:cubicBezTo>
                  <a:lnTo>
                    <a:pt x="4763" y="1392"/>
                  </a:lnTo>
                  <a:lnTo>
                    <a:pt x="4805" y="4945"/>
                  </a:lnTo>
                  <a:cubicBezTo>
                    <a:pt x="4806" y="5106"/>
                    <a:pt x="4938" y="5234"/>
                    <a:pt x="5099" y="5234"/>
                  </a:cubicBezTo>
                  <a:lnTo>
                    <a:pt x="5104" y="5234"/>
                  </a:lnTo>
                  <a:cubicBezTo>
                    <a:pt x="5266" y="5233"/>
                    <a:pt x="5396" y="5099"/>
                    <a:pt x="5393" y="4939"/>
                  </a:cubicBezTo>
                  <a:lnTo>
                    <a:pt x="5368" y="2851"/>
                  </a:lnTo>
                  <a:cubicBezTo>
                    <a:pt x="5368" y="2791"/>
                    <a:pt x="5404" y="2709"/>
                    <a:pt x="5466" y="2619"/>
                  </a:cubicBezTo>
                  <a:cubicBezTo>
                    <a:pt x="5511" y="2554"/>
                    <a:pt x="5583" y="2515"/>
                    <a:pt x="5655" y="2515"/>
                  </a:cubicBezTo>
                  <a:cubicBezTo>
                    <a:pt x="5667" y="2515"/>
                    <a:pt x="5678" y="2516"/>
                    <a:pt x="5690" y="2518"/>
                  </a:cubicBezTo>
                  <a:cubicBezTo>
                    <a:pt x="5732" y="2527"/>
                    <a:pt x="5769" y="2545"/>
                    <a:pt x="5800" y="2573"/>
                  </a:cubicBezTo>
                  <a:cubicBezTo>
                    <a:pt x="5849" y="2617"/>
                    <a:pt x="5877" y="2677"/>
                    <a:pt x="5877" y="2744"/>
                  </a:cubicBezTo>
                  <a:lnTo>
                    <a:pt x="5877" y="5360"/>
                  </a:lnTo>
                  <a:cubicBezTo>
                    <a:pt x="5877" y="6185"/>
                    <a:pt x="5732" y="6995"/>
                    <a:pt x="5446" y="7768"/>
                  </a:cubicBezTo>
                  <a:lnTo>
                    <a:pt x="5072" y="8598"/>
                  </a:lnTo>
                  <a:lnTo>
                    <a:pt x="1919" y="8598"/>
                  </a:lnTo>
                  <a:lnTo>
                    <a:pt x="1389" y="6869"/>
                  </a:lnTo>
                  <a:lnTo>
                    <a:pt x="1317" y="6390"/>
                  </a:lnTo>
                  <a:cubicBezTo>
                    <a:pt x="1316" y="5919"/>
                    <a:pt x="1224" y="5463"/>
                    <a:pt x="1045" y="5029"/>
                  </a:cubicBezTo>
                  <a:lnTo>
                    <a:pt x="629" y="4015"/>
                  </a:lnTo>
                  <a:cubicBezTo>
                    <a:pt x="614" y="3981"/>
                    <a:pt x="619" y="3943"/>
                    <a:pt x="637" y="3911"/>
                  </a:cubicBezTo>
                  <a:cubicBezTo>
                    <a:pt x="658" y="3878"/>
                    <a:pt x="696" y="3858"/>
                    <a:pt x="734" y="3858"/>
                  </a:cubicBezTo>
                  <a:cubicBezTo>
                    <a:pt x="745" y="3858"/>
                    <a:pt x="756" y="3860"/>
                    <a:pt x="766" y="3863"/>
                  </a:cubicBezTo>
                  <a:cubicBezTo>
                    <a:pt x="973" y="3926"/>
                    <a:pt x="1142" y="4063"/>
                    <a:pt x="1245" y="4254"/>
                  </a:cubicBezTo>
                  <a:lnTo>
                    <a:pt x="1337" y="4424"/>
                  </a:lnTo>
                  <a:cubicBezTo>
                    <a:pt x="1468" y="4670"/>
                    <a:pt x="1563" y="4932"/>
                    <a:pt x="1613" y="5206"/>
                  </a:cubicBezTo>
                  <a:lnTo>
                    <a:pt x="1658" y="5451"/>
                  </a:lnTo>
                  <a:cubicBezTo>
                    <a:pt x="1683" y="5591"/>
                    <a:pt x="1806" y="5692"/>
                    <a:pt x="1945" y="5692"/>
                  </a:cubicBezTo>
                  <a:cubicBezTo>
                    <a:pt x="1954" y="5692"/>
                    <a:pt x="1964" y="5691"/>
                    <a:pt x="1974" y="5690"/>
                  </a:cubicBezTo>
                  <a:cubicBezTo>
                    <a:pt x="2124" y="5675"/>
                    <a:pt x="2241" y="5550"/>
                    <a:pt x="2241" y="5398"/>
                  </a:cubicBezTo>
                  <a:lnTo>
                    <a:pt x="2241" y="1279"/>
                  </a:lnTo>
                  <a:cubicBezTo>
                    <a:pt x="2241" y="1220"/>
                    <a:pt x="2261" y="1164"/>
                    <a:pt x="2301" y="1122"/>
                  </a:cubicBezTo>
                  <a:lnTo>
                    <a:pt x="2306" y="1117"/>
                  </a:lnTo>
                  <a:cubicBezTo>
                    <a:pt x="2348" y="1072"/>
                    <a:pt x="2406" y="1045"/>
                    <a:pt x="2466" y="1042"/>
                  </a:cubicBezTo>
                  <a:cubicBezTo>
                    <a:pt x="2469" y="1042"/>
                    <a:pt x="2471" y="1042"/>
                    <a:pt x="2473" y="1042"/>
                  </a:cubicBezTo>
                  <a:cubicBezTo>
                    <a:pt x="2532" y="1042"/>
                    <a:pt x="2588" y="1063"/>
                    <a:pt x="2633" y="1104"/>
                  </a:cubicBezTo>
                  <a:cubicBezTo>
                    <a:pt x="2670" y="1139"/>
                    <a:pt x="2695" y="1184"/>
                    <a:pt x="2704" y="1234"/>
                  </a:cubicBezTo>
                  <a:lnTo>
                    <a:pt x="2709" y="4531"/>
                  </a:lnTo>
                  <a:cubicBezTo>
                    <a:pt x="2709" y="4695"/>
                    <a:pt x="2841" y="4823"/>
                    <a:pt x="3003" y="4823"/>
                  </a:cubicBezTo>
                  <a:cubicBezTo>
                    <a:pt x="3166" y="4823"/>
                    <a:pt x="3297" y="4691"/>
                    <a:pt x="3297" y="4529"/>
                  </a:cubicBezTo>
                  <a:lnTo>
                    <a:pt x="3297" y="1271"/>
                  </a:lnTo>
                  <a:cubicBezTo>
                    <a:pt x="3297" y="1246"/>
                    <a:pt x="3295" y="1220"/>
                    <a:pt x="3293" y="1197"/>
                  </a:cubicBezTo>
                  <a:lnTo>
                    <a:pt x="3293" y="778"/>
                  </a:lnTo>
                  <a:cubicBezTo>
                    <a:pt x="3293" y="728"/>
                    <a:pt x="3318" y="674"/>
                    <a:pt x="3362" y="641"/>
                  </a:cubicBezTo>
                  <a:cubicBezTo>
                    <a:pt x="3408" y="604"/>
                    <a:pt x="3463" y="586"/>
                    <a:pt x="3518" y="586"/>
                  </a:cubicBezTo>
                  <a:close/>
                  <a:moveTo>
                    <a:pt x="4967" y="9183"/>
                  </a:moveTo>
                  <a:lnTo>
                    <a:pt x="4967" y="9903"/>
                  </a:lnTo>
                  <a:lnTo>
                    <a:pt x="1994" y="9903"/>
                  </a:lnTo>
                  <a:lnTo>
                    <a:pt x="1994" y="9183"/>
                  </a:lnTo>
                  <a:close/>
                  <a:moveTo>
                    <a:pt x="3519" y="1"/>
                  </a:moveTo>
                  <a:cubicBezTo>
                    <a:pt x="3334" y="1"/>
                    <a:pt x="3148" y="63"/>
                    <a:pt x="2993" y="190"/>
                  </a:cubicBezTo>
                  <a:cubicBezTo>
                    <a:pt x="2887" y="277"/>
                    <a:pt x="2809" y="385"/>
                    <a:pt x="2760" y="506"/>
                  </a:cubicBezTo>
                  <a:cubicBezTo>
                    <a:pt x="2669" y="473"/>
                    <a:pt x="2571" y="457"/>
                    <a:pt x="2472" y="457"/>
                  </a:cubicBezTo>
                  <a:cubicBezTo>
                    <a:pt x="2463" y="457"/>
                    <a:pt x="2454" y="457"/>
                    <a:pt x="2445" y="457"/>
                  </a:cubicBezTo>
                  <a:cubicBezTo>
                    <a:pt x="2226" y="465"/>
                    <a:pt x="2024" y="561"/>
                    <a:pt x="1875" y="723"/>
                  </a:cubicBezTo>
                  <a:lnTo>
                    <a:pt x="1870" y="728"/>
                  </a:lnTo>
                  <a:cubicBezTo>
                    <a:pt x="1731" y="880"/>
                    <a:pt x="1656" y="1075"/>
                    <a:pt x="1656" y="1282"/>
                  </a:cubicBezTo>
                  <a:lnTo>
                    <a:pt x="1656" y="3806"/>
                  </a:lnTo>
                  <a:cubicBezTo>
                    <a:pt x="1479" y="3567"/>
                    <a:pt x="1230" y="3392"/>
                    <a:pt x="938" y="3303"/>
                  </a:cubicBezTo>
                  <a:cubicBezTo>
                    <a:pt x="872" y="3283"/>
                    <a:pt x="804" y="3274"/>
                    <a:pt x="737" y="3274"/>
                  </a:cubicBezTo>
                  <a:cubicBezTo>
                    <a:pt x="501" y="3274"/>
                    <a:pt x="274" y="3394"/>
                    <a:pt x="143" y="3601"/>
                  </a:cubicBezTo>
                  <a:cubicBezTo>
                    <a:pt x="21" y="3793"/>
                    <a:pt x="1" y="4032"/>
                    <a:pt x="86" y="4244"/>
                  </a:cubicBezTo>
                  <a:lnTo>
                    <a:pt x="500" y="5256"/>
                  </a:lnTo>
                  <a:cubicBezTo>
                    <a:pt x="654" y="5625"/>
                    <a:pt x="731" y="6016"/>
                    <a:pt x="731" y="6415"/>
                  </a:cubicBezTo>
                  <a:cubicBezTo>
                    <a:pt x="731" y="6429"/>
                    <a:pt x="731" y="6444"/>
                    <a:pt x="736" y="6459"/>
                  </a:cubicBezTo>
                  <a:lnTo>
                    <a:pt x="814" y="6983"/>
                  </a:lnTo>
                  <a:cubicBezTo>
                    <a:pt x="816" y="6996"/>
                    <a:pt x="821" y="7011"/>
                    <a:pt x="824" y="7025"/>
                  </a:cubicBezTo>
                  <a:lnTo>
                    <a:pt x="1411" y="8939"/>
                  </a:lnTo>
                  <a:lnTo>
                    <a:pt x="1411" y="9908"/>
                  </a:lnTo>
                  <a:lnTo>
                    <a:pt x="824" y="9908"/>
                  </a:lnTo>
                  <a:cubicBezTo>
                    <a:pt x="662" y="9908"/>
                    <a:pt x="530" y="10040"/>
                    <a:pt x="530" y="10202"/>
                  </a:cubicBezTo>
                  <a:cubicBezTo>
                    <a:pt x="530" y="10365"/>
                    <a:pt x="662" y="10496"/>
                    <a:pt x="824" y="10496"/>
                  </a:cubicBezTo>
                  <a:lnTo>
                    <a:pt x="6609" y="10496"/>
                  </a:lnTo>
                  <a:cubicBezTo>
                    <a:pt x="6771" y="10496"/>
                    <a:pt x="6903" y="10365"/>
                    <a:pt x="6903" y="10202"/>
                  </a:cubicBezTo>
                  <a:cubicBezTo>
                    <a:pt x="6896" y="10035"/>
                    <a:pt x="6766" y="9903"/>
                    <a:pt x="6604" y="9903"/>
                  </a:cubicBezTo>
                  <a:lnTo>
                    <a:pt x="5556" y="9903"/>
                  </a:lnTo>
                  <a:lnTo>
                    <a:pt x="5556" y="8954"/>
                  </a:lnTo>
                  <a:lnTo>
                    <a:pt x="5982" y="7999"/>
                  </a:lnTo>
                  <a:cubicBezTo>
                    <a:pt x="5984" y="7994"/>
                    <a:pt x="5986" y="7989"/>
                    <a:pt x="5987" y="7982"/>
                  </a:cubicBezTo>
                  <a:cubicBezTo>
                    <a:pt x="6301" y="7142"/>
                    <a:pt x="6462" y="6260"/>
                    <a:pt x="6462" y="5360"/>
                  </a:cubicBezTo>
                  <a:lnTo>
                    <a:pt x="6462" y="2744"/>
                  </a:lnTo>
                  <a:cubicBezTo>
                    <a:pt x="6462" y="2512"/>
                    <a:pt x="6362" y="2291"/>
                    <a:pt x="6188" y="2136"/>
                  </a:cubicBezTo>
                  <a:cubicBezTo>
                    <a:pt x="6078" y="2036"/>
                    <a:pt x="5941" y="1969"/>
                    <a:pt x="5794" y="1942"/>
                  </a:cubicBezTo>
                  <a:cubicBezTo>
                    <a:pt x="5747" y="1934"/>
                    <a:pt x="5700" y="1929"/>
                    <a:pt x="5653" y="1929"/>
                  </a:cubicBezTo>
                  <a:cubicBezTo>
                    <a:pt x="5551" y="1929"/>
                    <a:pt x="5450" y="1949"/>
                    <a:pt x="5356" y="1985"/>
                  </a:cubicBezTo>
                  <a:lnTo>
                    <a:pt x="5349" y="1391"/>
                  </a:lnTo>
                  <a:cubicBezTo>
                    <a:pt x="5349" y="1122"/>
                    <a:pt x="5211" y="875"/>
                    <a:pt x="4984" y="731"/>
                  </a:cubicBezTo>
                  <a:lnTo>
                    <a:pt x="4964" y="719"/>
                  </a:lnTo>
                  <a:cubicBezTo>
                    <a:pt x="4838" y="641"/>
                    <a:pt x="4697" y="601"/>
                    <a:pt x="4553" y="601"/>
                  </a:cubicBezTo>
                  <a:cubicBezTo>
                    <a:pt x="4491" y="601"/>
                    <a:pt x="4428" y="609"/>
                    <a:pt x="4366" y="624"/>
                  </a:cubicBezTo>
                  <a:cubicBezTo>
                    <a:pt x="4354" y="627"/>
                    <a:pt x="4340" y="631"/>
                    <a:pt x="4329" y="636"/>
                  </a:cubicBezTo>
                  <a:cubicBezTo>
                    <a:pt x="4292" y="494"/>
                    <a:pt x="4222" y="362"/>
                    <a:pt x="4118" y="255"/>
                  </a:cubicBezTo>
                  <a:cubicBezTo>
                    <a:pt x="3953" y="86"/>
                    <a:pt x="3737" y="1"/>
                    <a:pt x="3519"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59" name="Google Shape;361;p38">
              <a:extLst>
                <a:ext uri="{FF2B5EF4-FFF2-40B4-BE49-F238E27FC236}">
                  <a16:creationId xmlns:a16="http://schemas.microsoft.com/office/drawing/2014/main" id="{FC5CB8AB-33F1-341B-8810-B8F59070C5A3}"/>
                </a:ext>
              </a:extLst>
            </p:cNvPr>
            <p:cNvSpPr/>
            <p:nvPr/>
          </p:nvSpPr>
          <p:spPr>
            <a:xfrm>
              <a:off x="6914964" y="1660264"/>
              <a:ext cx="19636" cy="17474"/>
            </a:xfrm>
            <a:custGeom>
              <a:avLst/>
              <a:gdLst/>
              <a:ahLst/>
              <a:cxnLst/>
              <a:rect l="l" t="t" r="r" b="b"/>
              <a:pathLst>
                <a:path w="663" h="590" extrusionOk="0">
                  <a:moveTo>
                    <a:pt x="328" y="1"/>
                  </a:moveTo>
                  <a:cubicBezTo>
                    <a:pt x="202" y="1"/>
                    <a:pt x="84" y="83"/>
                    <a:pt x="46" y="209"/>
                  </a:cubicBezTo>
                  <a:cubicBezTo>
                    <a:pt x="1" y="364"/>
                    <a:pt x="88" y="529"/>
                    <a:pt x="243" y="574"/>
                  </a:cubicBezTo>
                  <a:lnTo>
                    <a:pt x="250" y="576"/>
                  </a:lnTo>
                  <a:cubicBezTo>
                    <a:pt x="278" y="584"/>
                    <a:pt x="305" y="589"/>
                    <a:pt x="335" y="589"/>
                  </a:cubicBezTo>
                  <a:cubicBezTo>
                    <a:pt x="460" y="589"/>
                    <a:pt x="577" y="508"/>
                    <a:pt x="617" y="381"/>
                  </a:cubicBezTo>
                  <a:cubicBezTo>
                    <a:pt x="662" y="225"/>
                    <a:pt x="572" y="62"/>
                    <a:pt x="418" y="15"/>
                  </a:cubicBezTo>
                  <a:lnTo>
                    <a:pt x="412" y="13"/>
                  </a:lnTo>
                  <a:cubicBezTo>
                    <a:pt x="384" y="5"/>
                    <a:pt x="356" y="1"/>
                    <a:pt x="328"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0" name="Google Shape;362;p38">
              <a:extLst>
                <a:ext uri="{FF2B5EF4-FFF2-40B4-BE49-F238E27FC236}">
                  <a16:creationId xmlns:a16="http://schemas.microsoft.com/office/drawing/2014/main" id="{A28BEDFD-D230-D2A6-269A-A801C03FB481}"/>
                </a:ext>
              </a:extLst>
            </p:cNvPr>
            <p:cNvSpPr/>
            <p:nvPr/>
          </p:nvSpPr>
          <p:spPr>
            <a:xfrm>
              <a:off x="6819951" y="1514072"/>
              <a:ext cx="19548" cy="17474"/>
            </a:xfrm>
            <a:custGeom>
              <a:avLst/>
              <a:gdLst/>
              <a:ahLst/>
              <a:cxnLst/>
              <a:rect l="l" t="t" r="r" b="b"/>
              <a:pathLst>
                <a:path w="660" h="590" extrusionOk="0">
                  <a:moveTo>
                    <a:pt x="326" y="1"/>
                  </a:moveTo>
                  <a:cubicBezTo>
                    <a:pt x="200" y="1"/>
                    <a:pt x="83" y="83"/>
                    <a:pt x="45" y="209"/>
                  </a:cubicBezTo>
                  <a:cubicBezTo>
                    <a:pt x="0" y="364"/>
                    <a:pt x="87" y="529"/>
                    <a:pt x="242" y="575"/>
                  </a:cubicBezTo>
                  <a:lnTo>
                    <a:pt x="247" y="576"/>
                  </a:lnTo>
                  <a:cubicBezTo>
                    <a:pt x="277" y="585"/>
                    <a:pt x="304" y="590"/>
                    <a:pt x="334" y="590"/>
                  </a:cubicBezTo>
                  <a:cubicBezTo>
                    <a:pt x="459" y="590"/>
                    <a:pt x="576" y="508"/>
                    <a:pt x="615" y="381"/>
                  </a:cubicBezTo>
                  <a:cubicBezTo>
                    <a:pt x="660" y="225"/>
                    <a:pt x="571" y="62"/>
                    <a:pt x="418" y="15"/>
                  </a:cubicBezTo>
                  <a:lnTo>
                    <a:pt x="411" y="13"/>
                  </a:lnTo>
                  <a:cubicBezTo>
                    <a:pt x="383" y="5"/>
                    <a:pt x="354" y="1"/>
                    <a:pt x="326"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grpSp>
        <p:nvGrpSpPr>
          <p:cNvPr id="61" name="Google Shape;363;p38">
            <a:extLst>
              <a:ext uri="{FF2B5EF4-FFF2-40B4-BE49-F238E27FC236}">
                <a16:creationId xmlns:a16="http://schemas.microsoft.com/office/drawing/2014/main" id="{B85973BC-6E4C-7F9A-6912-B941DF4B1B8A}"/>
              </a:ext>
            </a:extLst>
          </p:cNvPr>
          <p:cNvGrpSpPr/>
          <p:nvPr/>
        </p:nvGrpSpPr>
        <p:grpSpPr>
          <a:xfrm>
            <a:off x="3724569" y="2190231"/>
            <a:ext cx="727859" cy="689684"/>
            <a:chOff x="3400374" y="1296028"/>
            <a:chExt cx="445773" cy="420095"/>
          </a:xfrm>
          <a:solidFill>
            <a:srgbClr val="3DA6DB"/>
          </a:solidFill>
        </p:grpSpPr>
        <p:sp>
          <p:nvSpPr>
            <p:cNvPr id="62" name="Google Shape;364;p38">
              <a:extLst>
                <a:ext uri="{FF2B5EF4-FFF2-40B4-BE49-F238E27FC236}">
                  <a16:creationId xmlns:a16="http://schemas.microsoft.com/office/drawing/2014/main" id="{5F6CA1BC-659A-7843-DA74-F7E58F478994}"/>
                </a:ext>
              </a:extLst>
            </p:cNvPr>
            <p:cNvSpPr/>
            <p:nvPr/>
          </p:nvSpPr>
          <p:spPr>
            <a:xfrm>
              <a:off x="3475484" y="1534360"/>
              <a:ext cx="20051" cy="17978"/>
            </a:xfrm>
            <a:custGeom>
              <a:avLst/>
              <a:gdLst/>
              <a:ahLst/>
              <a:cxnLst/>
              <a:rect l="l" t="t" r="r" b="b"/>
              <a:pathLst>
                <a:path w="677" h="607" extrusionOk="0">
                  <a:moveTo>
                    <a:pt x="336" y="0"/>
                  </a:moveTo>
                  <a:cubicBezTo>
                    <a:pt x="299" y="0"/>
                    <a:pt x="262" y="7"/>
                    <a:pt x="226" y="22"/>
                  </a:cubicBezTo>
                  <a:cubicBezTo>
                    <a:pt x="72" y="82"/>
                    <a:pt x="0" y="255"/>
                    <a:pt x="60" y="407"/>
                  </a:cubicBezTo>
                  <a:lnTo>
                    <a:pt x="64" y="419"/>
                  </a:lnTo>
                  <a:cubicBezTo>
                    <a:pt x="110" y="534"/>
                    <a:pt x="222" y="606"/>
                    <a:pt x="339" y="606"/>
                  </a:cubicBezTo>
                  <a:cubicBezTo>
                    <a:pt x="378" y="606"/>
                    <a:pt x="414" y="599"/>
                    <a:pt x="451" y="584"/>
                  </a:cubicBezTo>
                  <a:cubicBezTo>
                    <a:pt x="603" y="524"/>
                    <a:pt x="677" y="351"/>
                    <a:pt x="615" y="199"/>
                  </a:cubicBezTo>
                  <a:lnTo>
                    <a:pt x="611" y="187"/>
                  </a:lnTo>
                  <a:cubicBezTo>
                    <a:pt x="566" y="70"/>
                    <a:pt x="454" y="0"/>
                    <a:pt x="336" y="0"/>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3" name="Google Shape;365;p38">
              <a:extLst>
                <a:ext uri="{FF2B5EF4-FFF2-40B4-BE49-F238E27FC236}">
                  <a16:creationId xmlns:a16="http://schemas.microsoft.com/office/drawing/2014/main" id="{AC0B4AE4-AE37-B9EF-9510-383077DC3820}"/>
                </a:ext>
              </a:extLst>
            </p:cNvPr>
            <p:cNvSpPr/>
            <p:nvPr/>
          </p:nvSpPr>
          <p:spPr>
            <a:xfrm>
              <a:off x="3400374" y="1296028"/>
              <a:ext cx="445773" cy="420095"/>
            </a:xfrm>
            <a:custGeom>
              <a:avLst/>
              <a:gdLst/>
              <a:ahLst/>
              <a:cxnLst/>
              <a:rect l="l" t="t" r="r" b="b"/>
              <a:pathLst>
                <a:path w="15051" h="14184" extrusionOk="0">
                  <a:moveTo>
                    <a:pt x="5160" y="594"/>
                  </a:moveTo>
                  <a:cubicBezTo>
                    <a:pt x="5210" y="594"/>
                    <a:pt x="5252" y="636"/>
                    <a:pt x="5252" y="686"/>
                  </a:cubicBezTo>
                  <a:lnTo>
                    <a:pt x="5252" y="1190"/>
                  </a:lnTo>
                  <a:cubicBezTo>
                    <a:pt x="5252" y="1240"/>
                    <a:pt x="5210" y="1282"/>
                    <a:pt x="5160" y="1282"/>
                  </a:cubicBezTo>
                  <a:cubicBezTo>
                    <a:pt x="5110" y="1282"/>
                    <a:pt x="5068" y="1240"/>
                    <a:pt x="5068" y="1190"/>
                  </a:cubicBezTo>
                  <a:lnTo>
                    <a:pt x="5068" y="686"/>
                  </a:lnTo>
                  <a:cubicBezTo>
                    <a:pt x="5068" y="636"/>
                    <a:pt x="5110" y="594"/>
                    <a:pt x="5160" y="594"/>
                  </a:cubicBezTo>
                  <a:close/>
                  <a:moveTo>
                    <a:pt x="9889" y="594"/>
                  </a:moveTo>
                  <a:cubicBezTo>
                    <a:pt x="9939" y="594"/>
                    <a:pt x="9981" y="636"/>
                    <a:pt x="9981" y="686"/>
                  </a:cubicBezTo>
                  <a:lnTo>
                    <a:pt x="9981" y="1190"/>
                  </a:lnTo>
                  <a:cubicBezTo>
                    <a:pt x="9981" y="1240"/>
                    <a:pt x="9939" y="1282"/>
                    <a:pt x="9889" y="1282"/>
                  </a:cubicBezTo>
                  <a:cubicBezTo>
                    <a:pt x="9839" y="1282"/>
                    <a:pt x="9797" y="1240"/>
                    <a:pt x="9797" y="1190"/>
                  </a:cubicBezTo>
                  <a:lnTo>
                    <a:pt x="9797" y="686"/>
                  </a:lnTo>
                  <a:cubicBezTo>
                    <a:pt x="9797" y="636"/>
                    <a:pt x="9839" y="594"/>
                    <a:pt x="9889" y="594"/>
                  </a:cubicBezTo>
                  <a:close/>
                  <a:moveTo>
                    <a:pt x="11691" y="1270"/>
                  </a:moveTo>
                  <a:lnTo>
                    <a:pt x="11691" y="1970"/>
                  </a:lnTo>
                  <a:cubicBezTo>
                    <a:pt x="11390" y="2037"/>
                    <a:pt x="11115" y="2162"/>
                    <a:pt x="10873" y="2334"/>
                  </a:cubicBezTo>
                  <a:lnTo>
                    <a:pt x="4176" y="2334"/>
                  </a:lnTo>
                  <a:cubicBezTo>
                    <a:pt x="3941" y="2166"/>
                    <a:pt x="3669" y="2040"/>
                    <a:pt x="3376" y="1974"/>
                  </a:cubicBezTo>
                  <a:lnTo>
                    <a:pt x="3376" y="1270"/>
                  </a:lnTo>
                  <a:lnTo>
                    <a:pt x="4477" y="1270"/>
                  </a:lnTo>
                  <a:cubicBezTo>
                    <a:pt x="4517" y="1611"/>
                    <a:pt x="4808" y="1877"/>
                    <a:pt x="5158" y="1877"/>
                  </a:cubicBezTo>
                  <a:cubicBezTo>
                    <a:pt x="5509" y="1877"/>
                    <a:pt x="5802" y="1613"/>
                    <a:pt x="5838" y="1270"/>
                  </a:cubicBezTo>
                  <a:lnTo>
                    <a:pt x="9204" y="1270"/>
                  </a:lnTo>
                  <a:cubicBezTo>
                    <a:pt x="9244" y="1611"/>
                    <a:pt x="9535" y="1877"/>
                    <a:pt x="9886" y="1877"/>
                  </a:cubicBezTo>
                  <a:cubicBezTo>
                    <a:pt x="10236" y="1877"/>
                    <a:pt x="10529" y="1613"/>
                    <a:pt x="10567" y="1270"/>
                  </a:cubicBezTo>
                  <a:close/>
                  <a:moveTo>
                    <a:pt x="10303" y="2931"/>
                  </a:moveTo>
                  <a:cubicBezTo>
                    <a:pt x="10215" y="3061"/>
                    <a:pt x="10141" y="3203"/>
                    <a:pt x="10083" y="3352"/>
                  </a:cubicBezTo>
                  <a:lnTo>
                    <a:pt x="4970" y="3352"/>
                  </a:lnTo>
                  <a:cubicBezTo>
                    <a:pt x="4911" y="3203"/>
                    <a:pt x="4838" y="3061"/>
                    <a:pt x="4751" y="2931"/>
                  </a:cubicBezTo>
                  <a:close/>
                  <a:moveTo>
                    <a:pt x="5543" y="3946"/>
                  </a:moveTo>
                  <a:lnTo>
                    <a:pt x="5543" y="5448"/>
                  </a:lnTo>
                  <a:lnTo>
                    <a:pt x="4719" y="5448"/>
                  </a:lnTo>
                  <a:cubicBezTo>
                    <a:pt x="4975" y="5085"/>
                    <a:pt x="5122" y="4643"/>
                    <a:pt x="5122" y="4167"/>
                  </a:cubicBezTo>
                  <a:cubicBezTo>
                    <a:pt x="5122" y="4093"/>
                    <a:pt x="5118" y="4020"/>
                    <a:pt x="5112" y="3946"/>
                  </a:cubicBezTo>
                  <a:close/>
                  <a:moveTo>
                    <a:pt x="7260" y="3946"/>
                  </a:moveTo>
                  <a:lnTo>
                    <a:pt x="7260" y="5448"/>
                  </a:lnTo>
                  <a:lnTo>
                    <a:pt x="6137" y="5448"/>
                  </a:lnTo>
                  <a:lnTo>
                    <a:pt x="6137" y="3946"/>
                  </a:lnTo>
                  <a:close/>
                  <a:moveTo>
                    <a:pt x="8979" y="3946"/>
                  </a:moveTo>
                  <a:lnTo>
                    <a:pt x="8979" y="5448"/>
                  </a:lnTo>
                  <a:lnTo>
                    <a:pt x="7856" y="5448"/>
                  </a:lnTo>
                  <a:lnTo>
                    <a:pt x="7856" y="3946"/>
                  </a:lnTo>
                  <a:close/>
                  <a:moveTo>
                    <a:pt x="9941" y="3946"/>
                  </a:moveTo>
                  <a:cubicBezTo>
                    <a:pt x="9936" y="4020"/>
                    <a:pt x="9931" y="4093"/>
                    <a:pt x="9931" y="4167"/>
                  </a:cubicBezTo>
                  <a:cubicBezTo>
                    <a:pt x="9931" y="4643"/>
                    <a:pt x="10079" y="5085"/>
                    <a:pt x="10333" y="5449"/>
                  </a:cubicBezTo>
                  <a:lnTo>
                    <a:pt x="9571" y="5449"/>
                  </a:lnTo>
                  <a:lnTo>
                    <a:pt x="9571" y="3946"/>
                  </a:lnTo>
                  <a:close/>
                  <a:moveTo>
                    <a:pt x="2875" y="2513"/>
                  </a:moveTo>
                  <a:cubicBezTo>
                    <a:pt x="3789" y="2513"/>
                    <a:pt x="4529" y="3253"/>
                    <a:pt x="4529" y="4167"/>
                  </a:cubicBezTo>
                  <a:cubicBezTo>
                    <a:pt x="4529" y="5079"/>
                    <a:pt x="3789" y="5820"/>
                    <a:pt x="2875" y="5820"/>
                  </a:cubicBezTo>
                  <a:cubicBezTo>
                    <a:pt x="1963" y="5820"/>
                    <a:pt x="1222" y="5079"/>
                    <a:pt x="1222" y="4167"/>
                  </a:cubicBezTo>
                  <a:cubicBezTo>
                    <a:pt x="1222" y="3253"/>
                    <a:pt x="1963" y="2513"/>
                    <a:pt x="2875" y="2513"/>
                  </a:cubicBezTo>
                  <a:close/>
                  <a:moveTo>
                    <a:pt x="12179" y="2513"/>
                  </a:moveTo>
                  <a:cubicBezTo>
                    <a:pt x="13089" y="2513"/>
                    <a:pt x="13832" y="3253"/>
                    <a:pt x="13832" y="4167"/>
                  </a:cubicBezTo>
                  <a:cubicBezTo>
                    <a:pt x="13832" y="5079"/>
                    <a:pt x="13093" y="5820"/>
                    <a:pt x="12179" y="5820"/>
                  </a:cubicBezTo>
                  <a:cubicBezTo>
                    <a:pt x="11267" y="5820"/>
                    <a:pt x="10525" y="5079"/>
                    <a:pt x="10525" y="4167"/>
                  </a:cubicBezTo>
                  <a:cubicBezTo>
                    <a:pt x="10525" y="3253"/>
                    <a:pt x="11267" y="2513"/>
                    <a:pt x="12179" y="2513"/>
                  </a:cubicBezTo>
                  <a:close/>
                  <a:moveTo>
                    <a:pt x="10012" y="6046"/>
                  </a:moveTo>
                  <a:cubicBezTo>
                    <a:pt x="9952" y="6098"/>
                    <a:pt x="9896" y="6151"/>
                    <a:pt x="9840" y="6209"/>
                  </a:cubicBezTo>
                  <a:cubicBezTo>
                    <a:pt x="9739" y="6325"/>
                    <a:pt x="9647" y="6448"/>
                    <a:pt x="9571" y="6582"/>
                  </a:cubicBezTo>
                  <a:lnTo>
                    <a:pt x="9571" y="6046"/>
                  </a:lnTo>
                  <a:close/>
                  <a:moveTo>
                    <a:pt x="5546" y="6042"/>
                  </a:moveTo>
                  <a:lnTo>
                    <a:pt x="5546" y="6699"/>
                  </a:lnTo>
                  <a:lnTo>
                    <a:pt x="5544" y="6699"/>
                  </a:lnTo>
                  <a:cubicBezTo>
                    <a:pt x="5459" y="6522"/>
                    <a:pt x="5347" y="6356"/>
                    <a:pt x="5212" y="6208"/>
                  </a:cubicBezTo>
                  <a:cubicBezTo>
                    <a:pt x="5158" y="6149"/>
                    <a:pt x="5102" y="6096"/>
                    <a:pt x="5043" y="6042"/>
                  </a:cubicBezTo>
                  <a:close/>
                  <a:moveTo>
                    <a:pt x="7260" y="6042"/>
                  </a:moveTo>
                  <a:lnTo>
                    <a:pt x="7260" y="7546"/>
                  </a:lnTo>
                  <a:lnTo>
                    <a:pt x="6137" y="7546"/>
                  </a:lnTo>
                  <a:lnTo>
                    <a:pt x="6137" y="6042"/>
                  </a:lnTo>
                  <a:close/>
                  <a:moveTo>
                    <a:pt x="8979" y="6042"/>
                  </a:moveTo>
                  <a:lnTo>
                    <a:pt x="8979" y="7546"/>
                  </a:lnTo>
                  <a:lnTo>
                    <a:pt x="7856" y="7546"/>
                  </a:lnTo>
                  <a:lnTo>
                    <a:pt x="7856" y="6042"/>
                  </a:lnTo>
                  <a:close/>
                  <a:moveTo>
                    <a:pt x="9306" y="8142"/>
                  </a:moveTo>
                  <a:lnTo>
                    <a:pt x="9306" y="8563"/>
                  </a:lnTo>
                  <a:lnTo>
                    <a:pt x="5746" y="8563"/>
                  </a:lnTo>
                  <a:lnTo>
                    <a:pt x="5746" y="8142"/>
                  </a:lnTo>
                  <a:close/>
                  <a:moveTo>
                    <a:pt x="3924" y="6156"/>
                  </a:moveTo>
                  <a:cubicBezTo>
                    <a:pt x="3988" y="6166"/>
                    <a:pt x="4051" y="6179"/>
                    <a:pt x="4111" y="6196"/>
                  </a:cubicBezTo>
                  <a:cubicBezTo>
                    <a:pt x="4125" y="6199"/>
                    <a:pt x="4136" y="6204"/>
                    <a:pt x="4150" y="6206"/>
                  </a:cubicBezTo>
                  <a:cubicBezTo>
                    <a:pt x="4739" y="6392"/>
                    <a:pt x="5155" y="6941"/>
                    <a:pt x="5155" y="7586"/>
                  </a:cubicBezTo>
                  <a:lnTo>
                    <a:pt x="5155" y="9447"/>
                  </a:lnTo>
                  <a:lnTo>
                    <a:pt x="5152" y="9447"/>
                  </a:lnTo>
                  <a:cubicBezTo>
                    <a:pt x="5152" y="9604"/>
                    <a:pt x="5025" y="9730"/>
                    <a:pt x="4868" y="9730"/>
                  </a:cubicBezTo>
                  <a:cubicBezTo>
                    <a:pt x="4711" y="9730"/>
                    <a:pt x="4584" y="9604"/>
                    <a:pt x="4584" y="9447"/>
                  </a:cubicBezTo>
                  <a:cubicBezTo>
                    <a:pt x="4584" y="9433"/>
                    <a:pt x="4584" y="9420"/>
                    <a:pt x="4581" y="9406"/>
                  </a:cubicBezTo>
                  <a:lnTo>
                    <a:pt x="4581" y="8226"/>
                  </a:lnTo>
                  <a:cubicBezTo>
                    <a:pt x="4581" y="8060"/>
                    <a:pt x="4447" y="7928"/>
                    <a:pt x="4285" y="7928"/>
                  </a:cubicBezTo>
                  <a:cubicBezTo>
                    <a:pt x="4120" y="7928"/>
                    <a:pt x="3988" y="8062"/>
                    <a:pt x="3988" y="8226"/>
                  </a:cubicBezTo>
                  <a:lnTo>
                    <a:pt x="3988" y="9548"/>
                  </a:lnTo>
                  <a:lnTo>
                    <a:pt x="1763" y="9548"/>
                  </a:lnTo>
                  <a:lnTo>
                    <a:pt x="1763" y="8226"/>
                  </a:lnTo>
                  <a:cubicBezTo>
                    <a:pt x="1763" y="8060"/>
                    <a:pt x="1629" y="7928"/>
                    <a:pt x="1465" y="7928"/>
                  </a:cubicBezTo>
                  <a:cubicBezTo>
                    <a:pt x="1302" y="7928"/>
                    <a:pt x="1170" y="8062"/>
                    <a:pt x="1170" y="8226"/>
                  </a:cubicBezTo>
                  <a:lnTo>
                    <a:pt x="1170" y="9447"/>
                  </a:lnTo>
                  <a:cubicBezTo>
                    <a:pt x="1170" y="9604"/>
                    <a:pt x="1043" y="9730"/>
                    <a:pt x="886" y="9730"/>
                  </a:cubicBezTo>
                  <a:cubicBezTo>
                    <a:pt x="729" y="9730"/>
                    <a:pt x="602" y="9604"/>
                    <a:pt x="602" y="9447"/>
                  </a:cubicBezTo>
                  <a:lnTo>
                    <a:pt x="602" y="7587"/>
                  </a:lnTo>
                  <a:cubicBezTo>
                    <a:pt x="602" y="6864"/>
                    <a:pt x="1126" y="6260"/>
                    <a:pt x="1833" y="6156"/>
                  </a:cubicBezTo>
                  <a:cubicBezTo>
                    <a:pt x="2063" y="6276"/>
                    <a:pt x="2316" y="6358"/>
                    <a:pt x="2581" y="6393"/>
                  </a:cubicBezTo>
                  <a:lnTo>
                    <a:pt x="2581" y="7369"/>
                  </a:lnTo>
                  <a:cubicBezTo>
                    <a:pt x="2581" y="7534"/>
                    <a:pt x="2715" y="7666"/>
                    <a:pt x="2877" y="7666"/>
                  </a:cubicBezTo>
                  <a:cubicBezTo>
                    <a:pt x="3042" y="7666"/>
                    <a:pt x="3174" y="7532"/>
                    <a:pt x="3174" y="7369"/>
                  </a:cubicBezTo>
                  <a:lnTo>
                    <a:pt x="3174" y="6393"/>
                  </a:lnTo>
                  <a:cubicBezTo>
                    <a:pt x="3441" y="6358"/>
                    <a:pt x="3694" y="6276"/>
                    <a:pt x="3924" y="6156"/>
                  </a:cubicBezTo>
                  <a:close/>
                  <a:moveTo>
                    <a:pt x="13229" y="6156"/>
                  </a:moveTo>
                  <a:cubicBezTo>
                    <a:pt x="13938" y="6260"/>
                    <a:pt x="14461" y="6864"/>
                    <a:pt x="14461" y="7587"/>
                  </a:cubicBezTo>
                  <a:lnTo>
                    <a:pt x="14457" y="9447"/>
                  </a:lnTo>
                  <a:cubicBezTo>
                    <a:pt x="14457" y="9604"/>
                    <a:pt x="14330" y="9730"/>
                    <a:pt x="14173" y="9730"/>
                  </a:cubicBezTo>
                  <a:cubicBezTo>
                    <a:pt x="14016" y="9730"/>
                    <a:pt x="13889" y="9604"/>
                    <a:pt x="13889" y="9447"/>
                  </a:cubicBezTo>
                  <a:cubicBezTo>
                    <a:pt x="13889" y="9433"/>
                    <a:pt x="13889" y="9420"/>
                    <a:pt x="13888" y="9406"/>
                  </a:cubicBezTo>
                  <a:lnTo>
                    <a:pt x="13888" y="8226"/>
                  </a:lnTo>
                  <a:cubicBezTo>
                    <a:pt x="13888" y="8060"/>
                    <a:pt x="13754" y="7928"/>
                    <a:pt x="13590" y="7928"/>
                  </a:cubicBezTo>
                  <a:cubicBezTo>
                    <a:pt x="13427" y="7928"/>
                    <a:pt x="13295" y="8062"/>
                    <a:pt x="13295" y="8226"/>
                  </a:cubicBezTo>
                  <a:lnTo>
                    <a:pt x="13295" y="9548"/>
                  </a:lnTo>
                  <a:lnTo>
                    <a:pt x="11068" y="9548"/>
                  </a:lnTo>
                  <a:lnTo>
                    <a:pt x="11068" y="8226"/>
                  </a:lnTo>
                  <a:cubicBezTo>
                    <a:pt x="11068" y="8060"/>
                    <a:pt x="10934" y="7928"/>
                    <a:pt x="10772" y="7928"/>
                  </a:cubicBezTo>
                  <a:cubicBezTo>
                    <a:pt x="10607" y="7928"/>
                    <a:pt x="10475" y="8062"/>
                    <a:pt x="10475" y="8226"/>
                  </a:cubicBezTo>
                  <a:lnTo>
                    <a:pt x="10475" y="9447"/>
                  </a:lnTo>
                  <a:cubicBezTo>
                    <a:pt x="10475" y="9604"/>
                    <a:pt x="10348" y="9730"/>
                    <a:pt x="10191" y="9730"/>
                  </a:cubicBezTo>
                  <a:cubicBezTo>
                    <a:pt x="10034" y="9730"/>
                    <a:pt x="9907" y="9604"/>
                    <a:pt x="9907" y="9447"/>
                  </a:cubicBezTo>
                  <a:lnTo>
                    <a:pt x="9907" y="7587"/>
                  </a:lnTo>
                  <a:cubicBezTo>
                    <a:pt x="9907" y="6934"/>
                    <a:pt x="10331" y="6382"/>
                    <a:pt x="10933" y="6201"/>
                  </a:cubicBezTo>
                  <a:cubicBezTo>
                    <a:pt x="10943" y="6199"/>
                    <a:pt x="10956" y="6196"/>
                    <a:pt x="10966" y="6191"/>
                  </a:cubicBezTo>
                  <a:cubicBezTo>
                    <a:pt x="11023" y="6176"/>
                    <a:pt x="11081" y="6164"/>
                    <a:pt x="11140" y="6156"/>
                  </a:cubicBezTo>
                  <a:cubicBezTo>
                    <a:pt x="11369" y="6276"/>
                    <a:pt x="11623" y="6358"/>
                    <a:pt x="11888" y="6393"/>
                  </a:cubicBezTo>
                  <a:lnTo>
                    <a:pt x="11888" y="8351"/>
                  </a:lnTo>
                  <a:cubicBezTo>
                    <a:pt x="11888" y="8514"/>
                    <a:pt x="12022" y="8646"/>
                    <a:pt x="12186" y="8646"/>
                  </a:cubicBezTo>
                  <a:cubicBezTo>
                    <a:pt x="12351" y="8646"/>
                    <a:pt x="12481" y="8513"/>
                    <a:pt x="12481" y="8351"/>
                  </a:cubicBezTo>
                  <a:lnTo>
                    <a:pt x="12481" y="6393"/>
                  </a:lnTo>
                  <a:cubicBezTo>
                    <a:pt x="12748" y="6358"/>
                    <a:pt x="13002" y="6276"/>
                    <a:pt x="13229" y="6156"/>
                  </a:cubicBezTo>
                  <a:close/>
                  <a:moveTo>
                    <a:pt x="3986" y="10143"/>
                  </a:moveTo>
                  <a:lnTo>
                    <a:pt x="3986" y="13591"/>
                  </a:lnTo>
                  <a:lnTo>
                    <a:pt x="3169" y="13591"/>
                  </a:lnTo>
                  <a:lnTo>
                    <a:pt x="3169" y="11219"/>
                  </a:lnTo>
                  <a:cubicBezTo>
                    <a:pt x="3169" y="11053"/>
                    <a:pt x="3037" y="10923"/>
                    <a:pt x="2873" y="10923"/>
                  </a:cubicBezTo>
                  <a:cubicBezTo>
                    <a:pt x="2708" y="10923"/>
                    <a:pt x="2578" y="11057"/>
                    <a:pt x="2578" y="11219"/>
                  </a:cubicBezTo>
                  <a:lnTo>
                    <a:pt x="2578" y="13591"/>
                  </a:lnTo>
                  <a:lnTo>
                    <a:pt x="1761" y="13591"/>
                  </a:lnTo>
                  <a:lnTo>
                    <a:pt x="1761" y="10143"/>
                  </a:lnTo>
                  <a:close/>
                  <a:moveTo>
                    <a:pt x="5155" y="1"/>
                  </a:moveTo>
                  <a:cubicBezTo>
                    <a:pt x="4779" y="1"/>
                    <a:pt x="4475" y="303"/>
                    <a:pt x="4469" y="677"/>
                  </a:cubicBezTo>
                  <a:lnTo>
                    <a:pt x="3079" y="677"/>
                  </a:lnTo>
                  <a:cubicBezTo>
                    <a:pt x="2914" y="677"/>
                    <a:pt x="2782" y="811"/>
                    <a:pt x="2782" y="973"/>
                  </a:cubicBezTo>
                  <a:lnTo>
                    <a:pt x="2782" y="1918"/>
                  </a:lnTo>
                  <a:cubicBezTo>
                    <a:pt x="1584" y="1965"/>
                    <a:pt x="624" y="2954"/>
                    <a:pt x="624" y="4165"/>
                  </a:cubicBezTo>
                  <a:cubicBezTo>
                    <a:pt x="624" y="4763"/>
                    <a:pt x="857" y="5306"/>
                    <a:pt x="1238" y="5708"/>
                  </a:cubicBezTo>
                  <a:cubicBezTo>
                    <a:pt x="974" y="5822"/>
                    <a:pt x="734" y="5991"/>
                    <a:pt x="535" y="6208"/>
                  </a:cubicBezTo>
                  <a:cubicBezTo>
                    <a:pt x="191" y="6585"/>
                    <a:pt x="1" y="7075"/>
                    <a:pt x="1" y="7586"/>
                  </a:cubicBezTo>
                  <a:lnTo>
                    <a:pt x="1" y="9443"/>
                  </a:lnTo>
                  <a:cubicBezTo>
                    <a:pt x="1" y="9928"/>
                    <a:pt x="395" y="10323"/>
                    <a:pt x="879" y="10323"/>
                  </a:cubicBezTo>
                  <a:cubicBezTo>
                    <a:pt x="979" y="10323"/>
                    <a:pt x="1075" y="10307"/>
                    <a:pt x="1163" y="10275"/>
                  </a:cubicBezTo>
                  <a:lnTo>
                    <a:pt x="1163" y="13885"/>
                  </a:lnTo>
                  <a:cubicBezTo>
                    <a:pt x="1163" y="14050"/>
                    <a:pt x="1297" y="14182"/>
                    <a:pt x="1460" y="14182"/>
                  </a:cubicBezTo>
                  <a:lnTo>
                    <a:pt x="4282" y="14182"/>
                  </a:lnTo>
                  <a:cubicBezTo>
                    <a:pt x="4445" y="14182"/>
                    <a:pt x="4577" y="14048"/>
                    <a:pt x="4577" y="13885"/>
                  </a:cubicBezTo>
                  <a:lnTo>
                    <a:pt x="4577" y="10275"/>
                  </a:lnTo>
                  <a:cubicBezTo>
                    <a:pt x="4667" y="10307"/>
                    <a:pt x="4763" y="10323"/>
                    <a:pt x="4863" y="10323"/>
                  </a:cubicBezTo>
                  <a:cubicBezTo>
                    <a:pt x="5347" y="10323"/>
                    <a:pt x="5743" y="9928"/>
                    <a:pt x="5743" y="9443"/>
                  </a:cubicBezTo>
                  <a:lnTo>
                    <a:pt x="5743" y="9154"/>
                  </a:lnTo>
                  <a:lnTo>
                    <a:pt x="9303" y="9154"/>
                  </a:lnTo>
                  <a:lnTo>
                    <a:pt x="9303" y="9443"/>
                  </a:lnTo>
                  <a:cubicBezTo>
                    <a:pt x="9303" y="9928"/>
                    <a:pt x="9697" y="10323"/>
                    <a:pt x="10181" y="10323"/>
                  </a:cubicBezTo>
                  <a:cubicBezTo>
                    <a:pt x="10281" y="10323"/>
                    <a:pt x="10375" y="10307"/>
                    <a:pt x="10465" y="10275"/>
                  </a:cubicBezTo>
                  <a:lnTo>
                    <a:pt x="10465" y="10733"/>
                  </a:lnTo>
                  <a:cubicBezTo>
                    <a:pt x="10465" y="10898"/>
                    <a:pt x="10599" y="11028"/>
                    <a:pt x="10762" y="11028"/>
                  </a:cubicBezTo>
                  <a:cubicBezTo>
                    <a:pt x="10926" y="11028"/>
                    <a:pt x="11058" y="10895"/>
                    <a:pt x="11058" y="10733"/>
                  </a:cubicBezTo>
                  <a:lnTo>
                    <a:pt x="11058" y="10141"/>
                  </a:lnTo>
                  <a:lnTo>
                    <a:pt x="13285" y="10141"/>
                  </a:lnTo>
                  <a:lnTo>
                    <a:pt x="13285" y="13589"/>
                  </a:lnTo>
                  <a:lnTo>
                    <a:pt x="12468" y="13589"/>
                  </a:lnTo>
                  <a:lnTo>
                    <a:pt x="12468" y="11219"/>
                  </a:lnTo>
                  <a:cubicBezTo>
                    <a:pt x="12468" y="11053"/>
                    <a:pt x="12334" y="10923"/>
                    <a:pt x="12171" y="10923"/>
                  </a:cubicBezTo>
                  <a:cubicBezTo>
                    <a:pt x="12007" y="10923"/>
                    <a:pt x="11875" y="11057"/>
                    <a:pt x="11875" y="11219"/>
                  </a:cubicBezTo>
                  <a:lnTo>
                    <a:pt x="11875" y="13591"/>
                  </a:lnTo>
                  <a:lnTo>
                    <a:pt x="11058" y="13591"/>
                  </a:lnTo>
                  <a:lnTo>
                    <a:pt x="11058" y="13143"/>
                  </a:lnTo>
                  <a:cubicBezTo>
                    <a:pt x="11058" y="12979"/>
                    <a:pt x="10924" y="12847"/>
                    <a:pt x="10762" y="12847"/>
                  </a:cubicBezTo>
                  <a:cubicBezTo>
                    <a:pt x="10597" y="12847"/>
                    <a:pt x="10465" y="12981"/>
                    <a:pt x="10465" y="13143"/>
                  </a:cubicBezTo>
                  <a:lnTo>
                    <a:pt x="10465" y="13886"/>
                  </a:lnTo>
                  <a:cubicBezTo>
                    <a:pt x="10465" y="14052"/>
                    <a:pt x="10599" y="14184"/>
                    <a:pt x="10762" y="14184"/>
                  </a:cubicBezTo>
                  <a:lnTo>
                    <a:pt x="13582" y="14184"/>
                  </a:lnTo>
                  <a:cubicBezTo>
                    <a:pt x="13747" y="14184"/>
                    <a:pt x="13879" y="14050"/>
                    <a:pt x="13879" y="13886"/>
                  </a:cubicBezTo>
                  <a:lnTo>
                    <a:pt x="13879" y="10277"/>
                  </a:lnTo>
                  <a:cubicBezTo>
                    <a:pt x="13969" y="10308"/>
                    <a:pt x="14065" y="10325"/>
                    <a:pt x="14165" y="10325"/>
                  </a:cubicBezTo>
                  <a:cubicBezTo>
                    <a:pt x="14649" y="10325"/>
                    <a:pt x="15043" y="9931"/>
                    <a:pt x="15043" y="9447"/>
                  </a:cubicBezTo>
                  <a:lnTo>
                    <a:pt x="15043" y="7587"/>
                  </a:lnTo>
                  <a:cubicBezTo>
                    <a:pt x="15050" y="7076"/>
                    <a:pt x="14860" y="6585"/>
                    <a:pt x="14516" y="6208"/>
                  </a:cubicBezTo>
                  <a:cubicBezTo>
                    <a:pt x="14317" y="5991"/>
                    <a:pt x="14078" y="5822"/>
                    <a:pt x="13812" y="5708"/>
                  </a:cubicBezTo>
                  <a:cubicBezTo>
                    <a:pt x="14192" y="5306"/>
                    <a:pt x="14429" y="4763"/>
                    <a:pt x="14429" y="4165"/>
                  </a:cubicBezTo>
                  <a:cubicBezTo>
                    <a:pt x="14429" y="2962"/>
                    <a:pt x="13478" y="1977"/>
                    <a:pt x="12291" y="1922"/>
                  </a:cubicBezTo>
                  <a:lnTo>
                    <a:pt x="12291" y="973"/>
                  </a:lnTo>
                  <a:cubicBezTo>
                    <a:pt x="12291" y="808"/>
                    <a:pt x="12157" y="677"/>
                    <a:pt x="11993" y="677"/>
                  </a:cubicBezTo>
                  <a:lnTo>
                    <a:pt x="10574" y="677"/>
                  </a:lnTo>
                  <a:cubicBezTo>
                    <a:pt x="10570" y="303"/>
                    <a:pt x="10263" y="1"/>
                    <a:pt x="9887" y="1"/>
                  </a:cubicBezTo>
                  <a:cubicBezTo>
                    <a:pt x="9511" y="1"/>
                    <a:pt x="9206" y="303"/>
                    <a:pt x="9201" y="677"/>
                  </a:cubicBezTo>
                  <a:lnTo>
                    <a:pt x="5843" y="677"/>
                  </a:lnTo>
                  <a:cubicBezTo>
                    <a:pt x="5838" y="303"/>
                    <a:pt x="5531" y="1"/>
                    <a:pt x="515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sp>
          <p:nvSpPr>
            <p:cNvPr id="64" name="Google Shape;366;p38">
              <a:extLst>
                <a:ext uri="{FF2B5EF4-FFF2-40B4-BE49-F238E27FC236}">
                  <a16:creationId xmlns:a16="http://schemas.microsoft.com/office/drawing/2014/main" id="{3943F6AB-3DEB-2E21-B671-C7D033AD5902}"/>
                </a:ext>
              </a:extLst>
            </p:cNvPr>
            <p:cNvSpPr/>
            <p:nvPr/>
          </p:nvSpPr>
          <p:spPr>
            <a:xfrm>
              <a:off x="3709285" y="1640569"/>
              <a:ext cx="20051" cy="17919"/>
            </a:xfrm>
            <a:custGeom>
              <a:avLst/>
              <a:gdLst/>
              <a:ahLst/>
              <a:cxnLst/>
              <a:rect l="l" t="t" r="r" b="b"/>
              <a:pathLst>
                <a:path w="677" h="605" extrusionOk="0">
                  <a:moveTo>
                    <a:pt x="335" y="1"/>
                  </a:moveTo>
                  <a:cubicBezTo>
                    <a:pt x="299" y="1"/>
                    <a:pt x="261" y="7"/>
                    <a:pt x="226" y="22"/>
                  </a:cubicBezTo>
                  <a:cubicBezTo>
                    <a:pt x="74" y="83"/>
                    <a:pt x="0" y="256"/>
                    <a:pt x="60" y="409"/>
                  </a:cubicBezTo>
                  <a:lnTo>
                    <a:pt x="65" y="419"/>
                  </a:lnTo>
                  <a:cubicBezTo>
                    <a:pt x="110" y="534"/>
                    <a:pt x="224" y="605"/>
                    <a:pt x="341" y="605"/>
                  </a:cubicBezTo>
                  <a:cubicBezTo>
                    <a:pt x="378" y="605"/>
                    <a:pt x="416" y="598"/>
                    <a:pt x="451" y="585"/>
                  </a:cubicBezTo>
                  <a:cubicBezTo>
                    <a:pt x="603" y="523"/>
                    <a:pt x="677" y="351"/>
                    <a:pt x="616" y="197"/>
                  </a:cubicBezTo>
                  <a:lnTo>
                    <a:pt x="611" y="187"/>
                  </a:lnTo>
                  <a:cubicBezTo>
                    <a:pt x="565" y="71"/>
                    <a:pt x="453" y="1"/>
                    <a:pt x="335" y="1"/>
                  </a:cubicBezTo>
                  <a:close/>
                </a:path>
              </a:pathLst>
            </a:custGeom>
            <a:grpFill/>
            <a:ln>
              <a:noFill/>
            </a:ln>
          </p:spPr>
          <p:txBody>
            <a:bodyPr spcFirstLastPara="1" wrap="square" lIns="121900" tIns="121900" rIns="121900" bIns="121900" anchor="ctr" anchorCtr="0">
              <a:noAutofit/>
            </a:bodyPr>
            <a:lstStyle/>
            <a:p>
              <a:endParaRPr sz="2400">
                <a:solidFill>
                  <a:srgbClr val="3DAFEF"/>
                </a:solidFill>
              </a:endParaRPr>
            </a:p>
          </p:txBody>
        </p:sp>
      </p:grpSp>
      <p:cxnSp>
        <p:nvCxnSpPr>
          <p:cNvPr id="65" name="Google Shape;367;p38">
            <a:extLst>
              <a:ext uri="{FF2B5EF4-FFF2-40B4-BE49-F238E27FC236}">
                <a16:creationId xmlns:a16="http://schemas.microsoft.com/office/drawing/2014/main" id="{39FF8048-12D7-AEA5-A581-6E6E756DF1BF}"/>
              </a:ext>
            </a:extLst>
          </p:cNvPr>
          <p:cNvCxnSpPr>
            <a:stCxn id="16" idx="1"/>
            <a:endCxn id="19" idx="3"/>
          </p:cNvCxnSpPr>
          <p:nvPr/>
        </p:nvCxnSpPr>
        <p:spPr>
          <a:xfrm flipV="1">
            <a:off x="21665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6" name="Google Shape;368;p38">
            <a:extLst>
              <a:ext uri="{FF2B5EF4-FFF2-40B4-BE49-F238E27FC236}">
                <a16:creationId xmlns:a16="http://schemas.microsoft.com/office/drawing/2014/main" id="{F6E6C166-8E46-ECD6-AF6B-1C10ED598CCD}"/>
              </a:ext>
            </a:extLst>
          </p:cNvPr>
          <p:cNvCxnSpPr>
            <a:stCxn id="19" idx="1"/>
            <a:endCxn id="22" idx="3"/>
          </p:cNvCxnSpPr>
          <p:nvPr/>
        </p:nvCxnSpPr>
        <p:spPr>
          <a:xfrm flipV="1">
            <a:off x="42468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7" name="Google Shape;369;p38">
            <a:extLst>
              <a:ext uri="{FF2B5EF4-FFF2-40B4-BE49-F238E27FC236}">
                <a16:creationId xmlns:a16="http://schemas.microsoft.com/office/drawing/2014/main" id="{52343545-E090-52D0-B0EE-A97136AF952E}"/>
              </a:ext>
            </a:extLst>
          </p:cNvPr>
          <p:cNvCxnSpPr>
            <a:stCxn id="22" idx="1"/>
            <a:endCxn id="25" idx="3"/>
          </p:cNvCxnSpPr>
          <p:nvPr/>
        </p:nvCxnSpPr>
        <p:spPr>
          <a:xfrm flipV="1">
            <a:off x="6327183" y="3961831"/>
            <a:ext cx="1763527" cy="192"/>
          </a:xfrm>
          <a:prstGeom prst="straightConnector1">
            <a:avLst/>
          </a:prstGeom>
          <a:noFill/>
          <a:ln w="19050" cap="flat" cmpd="sng">
            <a:solidFill>
              <a:srgbClr val="EA6928"/>
            </a:solidFill>
            <a:prstDash val="solid"/>
            <a:round/>
            <a:headEnd type="none" w="med" len="med"/>
            <a:tailEnd type="none" w="med" len="med"/>
          </a:ln>
        </p:spPr>
      </p:cxnSp>
      <p:cxnSp>
        <p:nvCxnSpPr>
          <p:cNvPr id="68" name="Google Shape;370;p38">
            <a:extLst>
              <a:ext uri="{FF2B5EF4-FFF2-40B4-BE49-F238E27FC236}">
                <a16:creationId xmlns:a16="http://schemas.microsoft.com/office/drawing/2014/main" id="{E9E1AB3B-3CC6-7F1B-F62C-E14D1A9CA0A0}"/>
              </a:ext>
            </a:extLst>
          </p:cNvPr>
          <p:cNvCxnSpPr>
            <a:stCxn id="25" idx="1"/>
            <a:endCxn id="28" idx="3"/>
          </p:cNvCxnSpPr>
          <p:nvPr/>
        </p:nvCxnSpPr>
        <p:spPr>
          <a:xfrm>
            <a:off x="8407480" y="3962019"/>
            <a:ext cx="1763600" cy="0"/>
          </a:xfrm>
          <a:prstGeom prst="straightConnector1">
            <a:avLst/>
          </a:prstGeom>
          <a:noFill/>
          <a:ln w="19050" cap="flat" cmpd="sng">
            <a:solidFill>
              <a:srgbClr val="EA6928"/>
            </a:solidFill>
            <a:prstDash val="solid"/>
            <a:round/>
            <a:headEnd type="none" w="med" len="med"/>
            <a:tailEnd type="none" w="med" len="med"/>
          </a:ln>
        </p:spPr>
      </p:cxnSp>
      <p:cxnSp>
        <p:nvCxnSpPr>
          <p:cNvPr id="69" name="Google Shape;371;p38">
            <a:extLst>
              <a:ext uri="{FF2B5EF4-FFF2-40B4-BE49-F238E27FC236}">
                <a16:creationId xmlns:a16="http://schemas.microsoft.com/office/drawing/2014/main" id="{E09A1F96-E3C3-853B-EE05-E0B17F67B011}"/>
              </a:ext>
            </a:extLst>
          </p:cNvPr>
          <p:cNvCxnSpPr>
            <a:stCxn id="28" idx="1"/>
          </p:cNvCxnSpPr>
          <p:nvPr/>
        </p:nvCxnSpPr>
        <p:spPr>
          <a:xfrm>
            <a:off x="10487780" y="3962019"/>
            <a:ext cx="820400" cy="0"/>
          </a:xfrm>
          <a:prstGeom prst="straightConnector1">
            <a:avLst/>
          </a:prstGeom>
          <a:noFill/>
          <a:ln w="19050" cap="flat" cmpd="sng">
            <a:solidFill>
              <a:srgbClr val="EA6928"/>
            </a:solidFill>
            <a:prstDash val="solid"/>
            <a:round/>
            <a:headEnd type="none" w="med" len="med"/>
            <a:tailEnd type="none" w="med" len="med"/>
          </a:ln>
        </p:spPr>
      </p:cxnSp>
      <p:pic>
        <p:nvPicPr>
          <p:cNvPr id="72" name="Imagen 71" descr="Texto&#10;&#10;Descripción generada automáticamente">
            <a:extLst>
              <a:ext uri="{FF2B5EF4-FFF2-40B4-BE49-F238E27FC236}">
                <a16:creationId xmlns:a16="http://schemas.microsoft.com/office/drawing/2014/main" id="{225FC1C0-C600-A370-0F64-33F966373915}"/>
              </a:ext>
            </a:extLst>
          </p:cNvPr>
          <p:cNvPicPr>
            <a:picLocks noChangeAspect="1"/>
          </p:cNvPicPr>
          <p:nvPr/>
        </p:nvPicPr>
        <p:blipFill>
          <a:blip r:embed="rId2"/>
          <a:stretch>
            <a:fillRect/>
          </a:stretch>
        </p:blipFill>
        <p:spPr>
          <a:xfrm>
            <a:off x="10162814" y="416777"/>
            <a:ext cx="1608231" cy="429156"/>
          </a:xfrm>
          <a:prstGeom prst="rect">
            <a:avLst/>
          </a:prstGeom>
        </p:spPr>
      </p:pic>
    </p:spTree>
    <p:extLst>
      <p:ext uri="{BB962C8B-B14F-4D97-AF65-F5344CB8AC3E}">
        <p14:creationId xmlns:p14="http://schemas.microsoft.com/office/powerpoint/2010/main" val="295548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64" name="Google Shape;464;p40"/>
          <p:cNvSpPr/>
          <p:nvPr/>
        </p:nvSpPr>
        <p:spPr>
          <a:xfrm>
            <a:off x="1550543"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5" name="Google Shape;465;p40"/>
          <p:cNvSpPr/>
          <p:nvPr/>
        </p:nvSpPr>
        <p:spPr>
          <a:xfrm>
            <a:off x="4158262" y="2670653"/>
            <a:ext cx="1463200" cy="1463200"/>
          </a:xfrm>
          <a:prstGeom prst="ellipse">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6" name="Google Shape;466;p40"/>
          <p:cNvSpPr/>
          <p:nvPr/>
        </p:nvSpPr>
        <p:spPr>
          <a:xfrm>
            <a:off x="1611543" y="2731653"/>
            <a:ext cx="1341200" cy="1341200"/>
          </a:xfrm>
          <a:prstGeom prst="pie">
            <a:avLst>
              <a:gd name="adj1" fmla="val 0"/>
              <a:gd name="adj2" fmla="val 16208736"/>
            </a:avLst>
          </a:prstGeom>
          <a:solidFill>
            <a:srgbClr val="3DA6DB">
              <a:alpha val="46930"/>
            </a:srgbClr>
          </a:solidFill>
          <a:ln>
            <a:noFill/>
          </a:ln>
        </p:spPr>
        <p:txBody>
          <a:bodyPr spcFirstLastPara="1" wrap="square" lIns="121900" tIns="121900" rIns="121900" bIns="121900" anchor="ctr" anchorCtr="0">
            <a:noAutofit/>
          </a:bodyPr>
          <a:lstStyle/>
          <a:p>
            <a:endParaRPr sz="2400" dirty="0">
              <a:latin typeface="Arial" panose="020B0604020202020204" pitchFamily="34" charset="0"/>
              <a:cs typeface="Arial" panose="020B0604020202020204" pitchFamily="34" charset="0"/>
            </a:endParaRPr>
          </a:p>
        </p:txBody>
      </p:sp>
      <p:sp>
        <p:nvSpPr>
          <p:cNvPr id="467" name="Google Shape;467;p40"/>
          <p:cNvSpPr/>
          <p:nvPr/>
        </p:nvSpPr>
        <p:spPr>
          <a:xfrm>
            <a:off x="4219262" y="2731653"/>
            <a:ext cx="1341200" cy="1341200"/>
          </a:xfrm>
          <a:prstGeom prst="pie">
            <a:avLst>
              <a:gd name="adj1" fmla="val 5405785"/>
              <a:gd name="adj2" fmla="val 16200000"/>
            </a:avLst>
          </a:prstGeom>
          <a:solidFill>
            <a:srgbClr val="EA6928">
              <a:alpha val="46930"/>
            </a:srgbClr>
          </a:solidFill>
          <a:ln>
            <a:noFill/>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sp>
        <p:nvSpPr>
          <p:cNvPr id="468" name="Google Shape;468;p40"/>
          <p:cNvSpPr txBox="1">
            <a:spLocks noGrp="1"/>
          </p:cNvSpPr>
          <p:nvPr>
            <p:ph type="title"/>
          </p:nvPr>
        </p:nvSpPr>
        <p:spPr>
          <a:xfrm>
            <a:off x="1062935" y="963469"/>
            <a:ext cx="10272000" cy="609600"/>
          </a:xfrm>
          <a:prstGeom prst="rect">
            <a:avLst/>
          </a:prstGeom>
        </p:spPr>
        <p:txBody>
          <a:bodyPr spcFirstLastPara="1" vert="horz" wrap="square" lIns="0" tIns="0" rIns="0" bIns="0" rtlCol="0" anchor="t" anchorCtr="0">
            <a:noAutofit/>
          </a:bodyPr>
          <a:lstStyle/>
          <a:p>
            <a:pPr>
              <a:spcBef>
                <a:spcPts val="0"/>
              </a:spcBef>
            </a:pPr>
            <a:r>
              <a:rPr lang="en" sz="4800" dirty="0">
                <a:solidFill>
                  <a:schemeClr val="bg2">
                    <a:lumMod val="50000"/>
                  </a:schemeClr>
                </a:solidFill>
                <a:latin typeface="Arial" panose="020B0604020202020204" pitchFamily="34" charset="0"/>
                <a:cs typeface="Arial" panose="020B0604020202020204" pitchFamily="34" charset="0"/>
              </a:rPr>
              <a:t>KPI</a:t>
            </a:r>
            <a:r>
              <a:rPr lang="en" sz="4800" dirty="0">
                <a:latin typeface="Arial" panose="020B0604020202020204" pitchFamily="34" charset="0"/>
                <a:cs typeface="Arial" panose="020B0604020202020204" pitchFamily="34" charset="0"/>
              </a:rPr>
              <a:t> </a:t>
            </a:r>
            <a:r>
              <a:rPr lang="en" sz="4800" b="1" dirty="0">
                <a:solidFill>
                  <a:srgbClr val="3DA6DB"/>
                </a:solidFill>
                <a:latin typeface="Arial" panose="020B0604020202020204" pitchFamily="34" charset="0"/>
                <a:cs typeface="Arial" panose="020B0604020202020204" pitchFamily="34" charset="0"/>
              </a:rPr>
              <a:t>dashboard</a:t>
            </a:r>
            <a:endParaRPr sz="4800" b="1" dirty="0">
              <a:solidFill>
                <a:srgbClr val="3DA6DB"/>
              </a:solidFill>
              <a:latin typeface="Arial" panose="020B0604020202020204" pitchFamily="34" charset="0"/>
              <a:cs typeface="Arial" panose="020B0604020202020204" pitchFamily="34" charset="0"/>
            </a:endParaRPr>
          </a:p>
        </p:txBody>
      </p:sp>
      <p:sp>
        <p:nvSpPr>
          <p:cNvPr id="469" name="Google Shape;469;p40"/>
          <p:cNvSpPr txBox="1"/>
          <p:nvPr/>
        </p:nvSpPr>
        <p:spPr>
          <a:xfrm>
            <a:off x="1062943" y="5362569"/>
            <a:ext cx="2438400" cy="487600"/>
          </a:xfrm>
          <a:prstGeom prst="rect">
            <a:avLst/>
          </a:prstGeom>
          <a:solidFill>
            <a:srgbClr val="3DAFEF"/>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$1,200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2" name="Google Shape;472;p40"/>
          <p:cNvSpPr txBox="1"/>
          <p:nvPr/>
        </p:nvSpPr>
        <p:spPr>
          <a:xfrm>
            <a:off x="36706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32 días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473" name="Google Shape;473;p40"/>
          <p:cNvSpPr txBox="1"/>
          <p:nvPr/>
        </p:nvSpPr>
        <p:spPr>
          <a:xfrm flipH="1">
            <a:off x="1062943"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Salary</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4" name="Google Shape;474;p40"/>
          <p:cNvSpPr txBox="1"/>
          <p:nvPr/>
        </p:nvSpPr>
        <p:spPr>
          <a:xfrm flipH="1">
            <a:off x="36706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Holidays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478" name="Google Shape;478;p40"/>
          <p:cNvSpPr txBox="1">
            <a:spLocks noGrp="1"/>
          </p:cNvSpPr>
          <p:nvPr>
            <p:ph type="title" idx="4294967295"/>
          </p:nvPr>
        </p:nvSpPr>
        <p:spPr>
          <a:xfrm>
            <a:off x="3670662" y="18170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Mercado</a:t>
            </a:r>
            <a:endParaRPr sz="2667" dirty="0">
              <a:solidFill>
                <a:schemeClr val="bg1"/>
              </a:solidFill>
              <a:latin typeface="Arial" panose="020B0604020202020204" pitchFamily="34" charset="0"/>
              <a:cs typeface="Arial" panose="020B0604020202020204" pitchFamily="34" charset="0"/>
            </a:endParaRPr>
          </a:p>
        </p:txBody>
      </p:sp>
      <p:sp>
        <p:nvSpPr>
          <p:cNvPr id="479" name="Google Shape;479;p40"/>
          <p:cNvSpPr txBox="1">
            <a:spLocks noGrp="1"/>
          </p:cNvSpPr>
          <p:nvPr>
            <p:ph type="subTitle" idx="4294967295"/>
          </p:nvPr>
        </p:nvSpPr>
        <p:spPr>
          <a:xfrm>
            <a:off x="3670662"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Jupiter is biggest planet of them all</a:t>
            </a:r>
            <a:endParaRPr sz="1600" dirty="0">
              <a:solidFill>
                <a:schemeClr val="dk1"/>
              </a:solidFill>
              <a:latin typeface="Arial" panose="020B0604020202020204" pitchFamily="34" charset="0"/>
              <a:cs typeface="Arial" panose="020B0604020202020204" pitchFamily="34" charset="0"/>
            </a:endParaRPr>
          </a:p>
        </p:txBody>
      </p:sp>
      <p:sp>
        <p:nvSpPr>
          <p:cNvPr id="480" name="Google Shape;480;p40"/>
          <p:cNvSpPr txBox="1">
            <a:spLocks noGrp="1"/>
          </p:cNvSpPr>
          <p:nvPr>
            <p:ph type="title" idx="4294967295"/>
          </p:nvPr>
        </p:nvSpPr>
        <p:spPr>
          <a:xfrm>
            <a:off x="1062935" y="18170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vert="horz" wrap="square" lIns="0" tIns="0" rIns="0" bIns="0" rtlCol="0" anchor="ctr" anchorCtr="0">
            <a:noAutofit/>
          </a:bodyPr>
          <a:lstStyle/>
          <a:p>
            <a:pPr algn="ctr">
              <a:spcBef>
                <a:spcPts val="0"/>
              </a:spcBef>
            </a:pPr>
            <a:r>
              <a:rPr lang="en" sz="2667" dirty="0">
                <a:solidFill>
                  <a:schemeClr val="bg1"/>
                </a:solidFill>
                <a:latin typeface="Arial" panose="020B0604020202020204" pitchFamily="34" charset="0"/>
                <a:cs typeface="Arial" panose="020B0604020202020204" pitchFamily="34" charset="0"/>
              </a:rPr>
              <a:t>Ventas</a:t>
            </a:r>
            <a:endParaRPr sz="2667" dirty="0">
              <a:solidFill>
                <a:schemeClr val="bg1"/>
              </a:solidFill>
              <a:latin typeface="Arial" panose="020B0604020202020204" pitchFamily="34" charset="0"/>
              <a:cs typeface="Arial" panose="020B0604020202020204" pitchFamily="34" charset="0"/>
            </a:endParaRPr>
          </a:p>
        </p:txBody>
      </p:sp>
      <p:sp>
        <p:nvSpPr>
          <p:cNvPr id="481" name="Google Shape;481;p40"/>
          <p:cNvSpPr txBox="1">
            <a:spLocks noGrp="1"/>
          </p:cNvSpPr>
          <p:nvPr>
            <p:ph type="subTitle" idx="4294967295"/>
          </p:nvPr>
        </p:nvSpPr>
        <p:spPr>
          <a:xfrm>
            <a:off x="1062937" y="4499853"/>
            <a:ext cx="2438400" cy="731600"/>
          </a:xfrm>
          <a:prstGeom prst="rect">
            <a:avLst/>
          </a:prstGeom>
          <a:ln w="19050" cap="flat" cmpd="sng">
            <a:solidFill>
              <a:schemeClr val="bg2">
                <a:lumMod val="50000"/>
              </a:schemeClr>
            </a:solidFill>
            <a:prstDash val="solid"/>
            <a:round/>
            <a:headEnd type="none" w="sm" len="sm"/>
            <a:tailEnd type="none" w="sm" len="sm"/>
          </a:ln>
        </p:spPr>
        <p:txBody>
          <a:bodyPr spcFirstLastPara="1" vert="horz" wrap="square" lIns="121900" tIns="60933" rIns="121900" bIns="0" rtlCol="0" anchor="t" anchorCtr="0">
            <a:noAutofit/>
          </a:bodyPr>
          <a:lstStyle/>
          <a:p>
            <a:pPr marL="0" indent="0" algn="ctr">
              <a:spcBef>
                <a:spcPts val="0"/>
              </a:spcBef>
              <a:spcAft>
                <a:spcPts val="2133"/>
              </a:spcAft>
              <a:buNone/>
            </a:pPr>
            <a:r>
              <a:rPr lang="en" sz="1600" dirty="0">
                <a:solidFill>
                  <a:schemeClr val="dk1"/>
                </a:solidFill>
                <a:latin typeface="Arial" panose="020B0604020202020204" pitchFamily="34" charset="0"/>
                <a:cs typeface="Arial" panose="020B0604020202020204" pitchFamily="34" charset="0"/>
              </a:rPr>
              <a:t>Mars is a cold place</a:t>
            </a:r>
            <a:endParaRPr sz="1600" dirty="0">
              <a:solidFill>
                <a:schemeClr val="dk1"/>
              </a:solidFill>
              <a:latin typeface="Arial" panose="020B0604020202020204" pitchFamily="34" charset="0"/>
              <a:cs typeface="Arial" panose="020B0604020202020204" pitchFamily="34" charset="0"/>
            </a:endParaRPr>
          </a:p>
        </p:txBody>
      </p:sp>
      <p:sp>
        <p:nvSpPr>
          <p:cNvPr id="482" name="Google Shape;482;p40"/>
          <p:cNvSpPr txBox="1">
            <a:spLocks noGrp="1"/>
          </p:cNvSpPr>
          <p:nvPr>
            <p:ph type="title" idx="4294967295"/>
          </p:nvPr>
        </p:nvSpPr>
        <p:spPr>
          <a:xfrm>
            <a:off x="4419262"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50%</a:t>
            </a:r>
            <a:endParaRPr sz="2667" dirty="0">
              <a:solidFill>
                <a:schemeClr val="bg2">
                  <a:lumMod val="50000"/>
                </a:schemeClr>
              </a:solidFill>
              <a:latin typeface="Arial" panose="020B0604020202020204" pitchFamily="34" charset="0"/>
              <a:cs typeface="Arial" panose="020B0604020202020204" pitchFamily="34" charset="0"/>
            </a:endParaRPr>
          </a:p>
        </p:txBody>
      </p:sp>
      <p:sp>
        <p:nvSpPr>
          <p:cNvPr id="483" name="Google Shape;483;p40"/>
          <p:cNvSpPr txBox="1">
            <a:spLocks noGrp="1"/>
          </p:cNvSpPr>
          <p:nvPr>
            <p:ph type="title" idx="4294967295"/>
          </p:nvPr>
        </p:nvSpPr>
        <p:spPr>
          <a:xfrm>
            <a:off x="1811543" y="3158453"/>
            <a:ext cx="941200" cy="487600"/>
          </a:xfrm>
          <a:prstGeom prst="rect">
            <a:avLst/>
          </a:prstGeom>
          <a:noFill/>
          <a:ln>
            <a:noFill/>
          </a:ln>
        </p:spPr>
        <p:txBody>
          <a:bodyPr spcFirstLastPara="1" vert="horz" wrap="square" lIns="0" tIns="0" rIns="0" bIns="0" rtlCol="0" anchor="ctr" anchorCtr="0">
            <a:noAutofit/>
          </a:bodyPr>
          <a:lstStyle/>
          <a:p>
            <a:pPr algn="ctr">
              <a:spcBef>
                <a:spcPts val="0"/>
              </a:spcBef>
            </a:pPr>
            <a:r>
              <a:rPr lang="en" sz="2667" dirty="0">
                <a:solidFill>
                  <a:schemeClr val="bg2">
                    <a:lumMod val="50000"/>
                  </a:schemeClr>
                </a:solidFill>
                <a:latin typeface="Arial" panose="020B0604020202020204" pitchFamily="34" charset="0"/>
                <a:cs typeface="Arial" panose="020B0604020202020204" pitchFamily="34" charset="0"/>
              </a:rPr>
              <a:t>75%</a:t>
            </a:r>
            <a:endParaRPr sz="2667" dirty="0">
              <a:solidFill>
                <a:schemeClr val="bg2">
                  <a:lumMod val="50000"/>
                </a:schemeClr>
              </a:solidFill>
              <a:latin typeface="Arial" panose="020B0604020202020204" pitchFamily="34" charset="0"/>
              <a:cs typeface="Arial" panose="020B0604020202020204" pitchFamily="34" charset="0"/>
            </a:endParaRPr>
          </a:p>
        </p:txBody>
      </p:sp>
      <p:cxnSp>
        <p:nvCxnSpPr>
          <p:cNvPr id="485" name="Google Shape;485;p40"/>
          <p:cNvCxnSpPr>
            <a:stCxn id="480" idx="2"/>
            <a:endCxn id="464" idx="0"/>
          </p:cNvCxnSpPr>
          <p:nvPr/>
        </p:nvCxnSpPr>
        <p:spPr>
          <a:xfrm>
            <a:off x="2282135" y="2304669"/>
            <a:ext cx="8"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6" name="Google Shape;486;p40"/>
          <p:cNvCxnSpPr>
            <a:stCxn id="464" idx="4"/>
            <a:endCxn id="481" idx="0"/>
          </p:cNvCxnSpPr>
          <p:nvPr/>
        </p:nvCxnSpPr>
        <p:spPr>
          <a:xfrm>
            <a:off x="2282143"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7" name="Google Shape;487;p40"/>
          <p:cNvCxnSpPr>
            <a:stCxn id="478" idx="2"/>
            <a:endCxn id="465" idx="0"/>
          </p:cNvCxnSpPr>
          <p:nvPr/>
        </p:nvCxnSpPr>
        <p:spPr>
          <a:xfrm>
            <a:off x="4889862" y="2304669"/>
            <a:ext cx="0" cy="365984"/>
          </a:xfrm>
          <a:prstGeom prst="straightConnector1">
            <a:avLst/>
          </a:prstGeom>
          <a:noFill/>
          <a:ln w="19050" cap="flat" cmpd="sng">
            <a:solidFill>
              <a:schemeClr val="bg2">
                <a:lumMod val="50000"/>
              </a:schemeClr>
            </a:solidFill>
            <a:prstDash val="solid"/>
            <a:round/>
            <a:headEnd type="none" w="med" len="med"/>
            <a:tailEnd type="none" w="med" len="med"/>
          </a:ln>
        </p:spPr>
      </p:cxnSp>
      <p:cxnSp>
        <p:nvCxnSpPr>
          <p:cNvPr id="488" name="Google Shape;488;p40"/>
          <p:cNvCxnSpPr>
            <a:stCxn id="465" idx="4"/>
            <a:endCxn id="479" idx="0"/>
          </p:cNvCxnSpPr>
          <p:nvPr/>
        </p:nvCxnSpPr>
        <p:spPr>
          <a:xfrm>
            <a:off x="4889862" y="4133853"/>
            <a:ext cx="0" cy="366000"/>
          </a:xfrm>
          <a:prstGeom prst="straightConnector1">
            <a:avLst/>
          </a:prstGeom>
          <a:noFill/>
          <a:ln w="19050" cap="flat" cmpd="sng">
            <a:solidFill>
              <a:schemeClr val="bg2">
                <a:lumMod val="50000"/>
              </a:schemeClr>
            </a:solidFill>
            <a:prstDash val="solid"/>
            <a:round/>
            <a:headEnd type="none" w="med" len="med"/>
            <a:tailEnd type="none" w="med" len="med"/>
          </a:ln>
        </p:spPr>
      </p:cxnSp>
      <p:sp>
        <p:nvSpPr>
          <p:cNvPr id="2" name="Google Shape;451;p40">
            <a:extLst>
              <a:ext uri="{FF2B5EF4-FFF2-40B4-BE49-F238E27FC236}">
                <a16:creationId xmlns:a16="http://schemas.microsoft.com/office/drawing/2014/main" id="{06E921C2-7F0B-DA00-65E6-5B7EF13CC511}"/>
              </a:ext>
            </a:extLst>
          </p:cNvPr>
          <p:cNvSpPr/>
          <p:nvPr/>
        </p:nvSpPr>
        <p:spPr>
          <a:xfrm>
            <a:off x="6353229" y="2304669"/>
            <a:ext cx="5056400" cy="21952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Arial" panose="020B0604020202020204" pitchFamily="34" charset="0"/>
              <a:cs typeface="Arial" panose="020B0604020202020204" pitchFamily="34" charset="0"/>
            </a:endParaRPr>
          </a:p>
        </p:txBody>
      </p:sp>
      <p:pic>
        <p:nvPicPr>
          <p:cNvPr id="3" name="Google Shape;452;p40" title="Chart">
            <a:hlinkClick r:id="rId3"/>
            <a:extLst>
              <a:ext uri="{FF2B5EF4-FFF2-40B4-BE49-F238E27FC236}">
                <a16:creationId xmlns:a16="http://schemas.microsoft.com/office/drawing/2014/main" id="{01EB9319-00DF-946D-4C90-3A71CD024C6D}"/>
              </a:ext>
            </a:extLst>
          </p:cNvPr>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88277" y="2479403"/>
            <a:ext cx="4688147" cy="1551500"/>
          </a:xfrm>
          <a:prstGeom prst="rect">
            <a:avLst/>
          </a:prstGeom>
          <a:noFill/>
          <a:ln>
            <a:noFill/>
          </a:ln>
        </p:spPr>
      </p:pic>
      <p:grpSp>
        <p:nvGrpSpPr>
          <p:cNvPr id="21" name="Grupo 20">
            <a:extLst>
              <a:ext uri="{FF2B5EF4-FFF2-40B4-BE49-F238E27FC236}">
                <a16:creationId xmlns:a16="http://schemas.microsoft.com/office/drawing/2014/main" id="{5153B35A-BC87-C26E-DB9F-F3CFC98AC07E}"/>
              </a:ext>
            </a:extLst>
          </p:cNvPr>
          <p:cNvGrpSpPr/>
          <p:nvPr/>
        </p:nvGrpSpPr>
        <p:grpSpPr>
          <a:xfrm>
            <a:off x="7062609" y="2479418"/>
            <a:ext cx="3844200" cy="1832800"/>
            <a:chOff x="5287160" y="1716664"/>
            <a:chExt cx="2883150" cy="1374600"/>
          </a:xfrm>
        </p:grpSpPr>
        <p:cxnSp>
          <p:nvCxnSpPr>
            <p:cNvPr id="5" name="Google Shape;454;p40">
              <a:extLst>
                <a:ext uri="{FF2B5EF4-FFF2-40B4-BE49-F238E27FC236}">
                  <a16:creationId xmlns:a16="http://schemas.microsoft.com/office/drawing/2014/main" id="{ED0138F9-381A-D981-D8E6-148B95F61FC3}"/>
                </a:ext>
              </a:extLst>
            </p:cNvPr>
            <p:cNvCxnSpPr/>
            <p:nvPr/>
          </p:nvCxnSpPr>
          <p:spPr>
            <a:xfrm rot="10800000">
              <a:off x="5470004"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6" name="Google Shape;455;p40">
              <a:extLst>
                <a:ext uri="{FF2B5EF4-FFF2-40B4-BE49-F238E27FC236}">
                  <a16:creationId xmlns:a16="http://schemas.microsoft.com/office/drawing/2014/main" id="{F9C67CB3-D06C-0211-3F3E-019F71B467D9}"/>
                </a:ext>
              </a:extLst>
            </p:cNvPr>
            <p:cNvCxnSpPr/>
            <p:nvPr/>
          </p:nvCxnSpPr>
          <p:spPr>
            <a:xfrm rot="10800000">
              <a:off x="6099360"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7" name="Google Shape;456;p40">
              <a:extLst>
                <a:ext uri="{FF2B5EF4-FFF2-40B4-BE49-F238E27FC236}">
                  <a16:creationId xmlns:a16="http://schemas.microsoft.com/office/drawing/2014/main" id="{265B3FBB-D108-77FB-FA31-6BD60476D421}"/>
                </a:ext>
              </a:extLst>
            </p:cNvPr>
            <p:cNvCxnSpPr/>
            <p:nvPr/>
          </p:nvCxnSpPr>
          <p:spPr>
            <a:xfrm rot="10800000">
              <a:off x="6728715"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8" name="Google Shape;457;p40">
              <a:extLst>
                <a:ext uri="{FF2B5EF4-FFF2-40B4-BE49-F238E27FC236}">
                  <a16:creationId xmlns:a16="http://schemas.microsoft.com/office/drawing/2014/main" id="{B3C2E998-4431-8DDA-1B3E-BDE7F76A2AF3}"/>
                </a:ext>
              </a:extLst>
            </p:cNvPr>
            <p:cNvCxnSpPr/>
            <p:nvPr/>
          </p:nvCxnSpPr>
          <p:spPr>
            <a:xfrm rot="10800000">
              <a:off x="7358071" y="1716664"/>
              <a:ext cx="0" cy="1237500"/>
            </a:xfrm>
            <a:prstGeom prst="straightConnector1">
              <a:avLst/>
            </a:prstGeom>
            <a:noFill/>
            <a:ln w="9525" cap="flat" cmpd="sng">
              <a:solidFill>
                <a:schemeClr val="dk1"/>
              </a:solidFill>
              <a:prstDash val="solid"/>
              <a:round/>
              <a:headEnd type="none" w="med" len="med"/>
              <a:tailEnd type="none" w="med" len="med"/>
            </a:ln>
          </p:spPr>
        </p:cxnSp>
        <p:cxnSp>
          <p:nvCxnSpPr>
            <p:cNvPr id="9" name="Google Shape;458;p40">
              <a:extLst>
                <a:ext uri="{FF2B5EF4-FFF2-40B4-BE49-F238E27FC236}">
                  <a16:creationId xmlns:a16="http://schemas.microsoft.com/office/drawing/2014/main" id="{7297CE88-488D-3AF8-6AF1-F3AF425F834A}"/>
                </a:ext>
              </a:extLst>
            </p:cNvPr>
            <p:cNvCxnSpPr/>
            <p:nvPr/>
          </p:nvCxnSpPr>
          <p:spPr>
            <a:xfrm rot="10800000">
              <a:off x="7987427" y="1716664"/>
              <a:ext cx="0" cy="1237500"/>
            </a:xfrm>
            <a:prstGeom prst="straightConnector1">
              <a:avLst/>
            </a:prstGeom>
            <a:noFill/>
            <a:ln w="9525" cap="flat" cmpd="sng">
              <a:solidFill>
                <a:schemeClr val="dk1"/>
              </a:solidFill>
              <a:prstDash val="solid"/>
              <a:round/>
              <a:headEnd type="none" w="med" len="med"/>
              <a:tailEnd type="none" w="med" len="med"/>
            </a:ln>
          </p:spPr>
        </p:cxnSp>
        <p:sp>
          <p:nvSpPr>
            <p:cNvPr id="10" name="Google Shape;459;p40">
              <a:extLst>
                <a:ext uri="{FF2B5EF4-FFF2-40B4-BE49-F238E27FC236}">
                  <a16:creationId xmlns:a16="http://schemas.microsoft.com/office/drawing/2014/main" id="{92ABF373-5933-D232-9701-DA53B0CD7AF3}"/>
                </a:ext>
              </a:extLst>
            </p:cNvPr>
            <p:cNvSpPr txBox="1"/>
            <p:nvPr/>
          </p:nvSpPr>
          <p:spPr>
            <a:xfrm flipH="1">
              <a:off x="528716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2017</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1" name="Google Shape;460;p40">
              <a:extLst>
                <a:ext uri="{FF2B5EF4-FFF2-40B4-BE49-F238E27FC236}">
                  <a16:creationId xmlns:a16="http://schemas.microsoft.com/office/drawing/2014/main" id="{50523F49-BFE8-D3C9-C446-E6B0BFEBE94F}"/>
                </a:ext>
              </a:extLst>
            </p:cNvPr>
            <p:cNvSpPr txBox="1"/>
            <p:nvPr/>
          </p:nvSpPr>
          <p:spPr>
            <a:xfrm flipH="1">
              <a:off x="5916523"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dirty="0">
                  <a:solidFill>
                    <a:schemeClr val="dk1"/>
                  </a:solidFill>
                  <a:latin typeface="Arial" panose="020B0604020202020204" pitchFamily="34" charset="0"/>
                  <a:ea typeface="Trebuchet MS"/>
                  <a:cs typeface="Arial" panose="020B0604020202020204" pitchFamily="34" charset="0"/>
                  <a:sym typeface="Trebuchet MS"/>
                </a:rPr>
                <a:t>2018</a:t>
              </a:r>
              <a:endParaRPr sz="1333"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2" name="Google Shape;461;p40">
              <a:extLst>
                <a:ext uri="{FF2B5EF4-FFF2-40B4-BE49-F238E27FC236}">
                  <a16:creationId xmlns:a16="http://schemas.microsoft.com/office/drawing/2014/main" id="{09A93F44-A949-4248-CFAF-797D7C7C8C11}"/>
                </a:ext>
              </a:extLst>
            </p:cNvPr>
            <p:cNvSpPr txBox="1"/>
            <p:nvPr/>
          </p:nvSpPr>
          <p:spPr>
            <a:xfrm flipH="1">
              <a:off x="6545885"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2019</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3" name="Google Shape;462;p40">
              <a:extLst>
                <a:ext uri="{FF2B5EF4-FFF2-40B4-BE49-F238E27FC236}">
                  <a16:creationId xmlns:a16="http://schemas.microsoft.com/office/drawing/2014/main" id="{F905F642-7A94-E765-62FE-64BF84031A1D}"/>
                </a:ext>
              </a:extLst>
            </p:cNvPr>
            <p:cNvSpPr txBox="1"/>
            <p:nvPr/>
          </p:nvSpPr>
          <p:spPr>
            <a:xfrm flipH="1">
              <a:off x="7175248"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2020</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sp>
          <p:nvSpPr>
            <p:cNvPr id="14" name="Google Shape;463;p40">
              <a:extLst>
                <a:ext uri="{FF2B5EF4-FFF2-40B4-BE49-F238E27FC236}">
                  <a16:creationId xmlns:a16="http://schemas.microsoft.com/office/drawing/2014/main" id="{33EA14BA-51D3-AA78-36D2-1B3AF22C205C}"/>
                </a:ext>
              </a:extLst>
            </p:cNvPr>
            <p:cNvSpPr txBox="1"/>
            <p:nvPr/>
          </p:nvSpPr>
          <p:spPr>
            <a:xfrm flipH="1">
              <a:off x="7804610" y="2954164"/>
              <a:ext cx="365700" cy="137100"/>
            </a:xfrm>
            <a:prstGeom prst="rect">
              <a:avLst/>
            </a:prstGeom>
            <a:noFill/>
            <a:ln>
              <a:noFill/>
            </a:ln>
          </p:spPr>
          <p:txBody>
            <a:bodyPr spcFirstLastPara="1" wrap="square" lIns="0" tIns="0" rIns="0" bIns="0" anchor="t" anchorCtr="0">
              <a:noAutofit/>
            </a:bodyPr>
            <a:lstStyle/>
            <a:p>
              <a:pPr algn="ctr">
                <a:lnSpc>
                  <a:spcPct val="115000"/>
                </a:lnSpc>
                <a:spcAft>
                  <a:spcPts val="2133"/>
                </a:spcAft>
              </a:pPr>
              <a:r>
                <a:rPr lang="en" sz="1333">
                  <a:solidFill>
                    <a:schemeClr val="dk1"/>
                  </a:solidFill>
                  <a:latin typeface="Arial" panose="020B0604020202020204" pitchFamily="34" charset="0"/>
                  <a:ea typeface="Trebuchet MS"/>
                  <a:cs typeface="Arial" panose="020B0604020202020204" pitchFamily="34" charset="0"/>
                  <a:sym typeface="Trebuchet MS"/>
                </a:rPr>
                <a:t>2021</a:t>
              </a:r>
              <a:endParaRPr sz="1333">
                <a:solidFill>
                  <a:schemeClr val="dk1"/>
                </a:solidFill>
                <a:latin typeface="Arial" panose="020B0604020202020204" pitchFamily="34" charset="0"/>
                <a:ea typeface="Trebuchet MS"/>
                <a:cs typeface="Arial" panose="020B0604020202020204" pitchFamily="34" charset="0"/>
                <a:sym typeface="Trebuchet MS"/>
              </a:endParaRPr>
            </a:p>
          </p:txBody>
        </p:sp>
      </p:grpSp>
      <p:sp>
        <p:nvSpPr>
          <p:cNvPr id="15" name="Google Shape;470;p40">
            <a:extLst>
              <a:ext uri="{FF2B5EF4-FFF2-40B4-BE49-F238E27FC236}">
                <a16:creationId xmlns:a16="http://schemas.microsoft.com/office/drawing/2014/main" id="{9870D9D2-83B9-BC20-A64E-47DAA05E178F}"/>
              </a:ext>
            </a:extLst>
          </p:cNvPr>
          <p:cNvSpPr txBox="1"/>
          <p:nvPr/>
        </p:nvSpPr>
        <p:spPr>
          <a:xfrm>
            <a:off x="6353242" y="5362569"/>
            <a:ext cx="2438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$1,500</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6" name="Google Shape;471;p40">
            <a:extLst>
              <a:ext uri="{FF2B5EF4-FFF2-40B4-BE49-F238E27FC236}">
                <a16:creationId xmlns:a16="http://schemas.microsoft.com/office/drawing/2014/main" id="{679DAC90-4377-7DED-B5F0-69C5FC0F3FC0}"/>
              </a:ext>
            </a:extLst>
          </p:cNvPr>
          <p:cNvSpPr txBox="1"/>
          <p:nvPr/>
        </p:nvSpPr>
        <p:spPr>
          <a:xfrm>
            <a:off x="8961062" y="5362569"/>
            <a:ext cx="2438400" cy="487600"/>
          </a:xfrm>
          <a:prstGeom prst="rect">
            <a:avLst/>
          </a:prstGeom>
          <a:solidFill>
            <a:srgbClr val="EA6928"/>
          </a:solidFill>
          <a:ln w="19050" cap="flat" cmpd="sng">
            <a:solidFill>
              <a:srgbClr val="EA6928"/>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n" sz="2400" b="1" dirty="0">
                <a:solidFill>
                  <a:schemeClr val="bg1"/>
                </a:solidFill>
                <a:latin typeface="Arial" panose="020B0604020202020204" pitchFamily="34" charset="0"/>
                <a:ea typeface="Raleway"/>
                <a:cs typeface="Arial" panose="020B0604020202020204" pitchFamily="34" charset="0"/>
                <a:sym typeface="Raleway"/>
              </a:rPr>
              <a:t>5 years</a:t>
            </a:r>
            <a:endParaRPr sz="2400" b="1" dirty="0">
              <a:solidFill>
                <a:schemeClr val="bg1"/>
              </a:solidFill>
              <a:latin typeface="Arial" panose="020B0604020202020204" pitchFamily="34" charset="0"/>
              <a:ea typeface="Raleway"/>
              <a:cs typeface="Arial" panose="020B0604020202020204" pitchFamily="34" charset="0"/>
              <a:sym typeface="Raleway"/>
            </a:endParaRPr>
          </a:p>
        </p:txBody>
      </p:sp>
      <p:sp>
        <p:nvSpPr>
          <p:cNvPr id="17" name="Google Shape;475;p40">
            <a:extLst>
              <a:ext uri="{FF2B5EF4-FFF2-40B4-BE49-F238E27FC236}">
                <a16:creationId xmlns:a16="http://schemas.microsoft.com/office/drawing/2014/main" id="{7F2C7837-D765-E65C-B628-276C03A34A38}"/>
              </a:ext>
            </a:extLst>
          </p:cNvPr>
          <p:cNvSpPr txBox="1"/>
          <p:nvPr/>
        </p:nvSpPr>
        <p:spPr>
          <a:xfrm flipH="1">
            <a:off x="635324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a:solidFill>
                  <a:schemeClr val="bg2">
                    <a:lumMod val="50000"/>
                  </a:schemeClr>
                </a:solidFill>
                <a:latin typeface="Arial" panose="020B0604020202020204" pitchFamily="34" charset="0"/>
                <a:ea typeface="Trebuchet MS"/>
                <a:cs typeface="Arial" panose="020B0604020202020204" pitchFamily="34" charset="0"/>
                <a:sym typeface="Trebuchet MS"/>
              </a:rPr>
              <a:t>Bonus</a:t>
            </a:r>
            <a:endParaRPr sz="240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8" name="Google Shape;476;p40">
            <a:extLst>
              <a:ext uri="{FF2B5EF4-FFF2-40B4-BE49-F238E27FC236}">
                <a16:creationId xmlns:a16="http://schemas.microsoft.com/office/drawing/2014/main" id="{4A0EE30B-6379-2AEA-17BB-835D6ACB138F}"/>
              </a:ext>
            </a:extLst>
          </p:cNvPr>
          <p:cNvSpPr txBox="1"/>
          <p:nvPr/>
        </p:nvSpPr>
        <p:spPr>
          <a:xfrm flipH="1">
            <a:off x="8961062" y="5850169"/>
            <a:ext cx="2438400" cy="487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73133" rIns="0" bIns="0" anchor="t" anchorCtr="0">
            <a:noAutofit/>
          </a:bodyPr>
          <a:lstStyle/>
          <a:p>
            <a:pPr algn="ctr">
              <a:lnSpc>
                <a:spcPct val="115000"/>
              </a:lnSpc>
              <a:spcAft>
                <a:spcPts val="2133"/>
              </a:spcAft>
            </a:pPr>
            <a:r>
              <a:rPr lang="en" sz="2400" dirty="0">
                <a:solidFill>
                  <a:schemeClr val="bg2">
                    <a:lumMod val="50000"/>
                  </a:schemeClr>
                </a:solidFill>
                <a:latin typeface="Arial" panose="020B0604020202020204" pitchFamily="34" charset="0"/>
                <a:ea typeface="Trebuchet MS"/>
                <a:cs typeface="Arial" panose="020B0604020202020204" pitchFamily="34" charset="0"/>
                <a:sym typeface="Trebuchet MS"/>
              </a:rPr>
              <a:t>Length of service</a:t>
            </a:r>
            <a:endParaRPr sz="2400" dirty="0">
              <a:solidFill>
                <a:schemeClr val="bg2">
                  <a:lumMod val="50000"/>
                </a:schemeClr>
              </a:solidFill>
              <a:latin typeface="Arial" panose="020B0604020202020204" pitchFamily="34" charset="0"/>
              <a:ea typeface="Trebuchet MS"/>
              <a:cs typeface="Arial" panose="020B0604020202020204" pitchFamily="34" charset="0"/>
              <a:sym typeface="Trebuchet MS"/>
            </a:endParaRPr>
          </a:p>
        </p:txBody>
      </p:sp>
      <p:sp>
        <p:nvSpPr>
          <p:cNvPr id="19" name="Google Shape;477;p40">
            <a:extLst>
              <a:ext uri="{FF2B5EF4-FFF2-40B4-BE49-F238E27FC236}">
                <a16:creationId xmlns:a16="http://schemas.microsoft.com/office/drawing/2014/main" id="{504B4198-3B22-7E4B-1C24-31A37434DA4C}"/>
              </a:ext>
            </a:extLst>
          </p:cNvPr>
          <p:cNvSpPr txBox="1"/>
          <p:nvPr/>
        </p:nvSpPr>
        <p:spPr>
          <a:xfrm>
            <a:off x="6353229" y="4499873"/>
            <a:ext cx="5056400" cy="731600"/>
          </a:xfrm>
          <a:prstGeom prst="rect">
            <a:avLst/>
          </a:prstGeom>
          <a:noFill/>
          <a:ln w="19050" cap="flat" cmpd="sng">
            <a:solidFill>
              <a:schemeClr val="bg2">
                <a:lumMod val="50000"/>
              </a:schemeClr>
            </a:solidFill>
            <a:prstDash val="solid"/>
            <a:round/>
            <a:headEnd type="none" w="sm" len="sm"/>
            <a:tailEnd type="none" w="sm" len="sm"/>
          </a:ln>
        </p:spPr>
        <p:txBody>
          <a:bodyPr spcFirstLastPara="1" wrap="square" lIns="0" tIns="121900" rIns="0" bIns="0" anchor="t" anchorCtr="0">
            <a:noAutofit/>
          </a:bodyPr>
          <a:lstStyle/>
          <a:p>
            <a:pPr algn="ctr"/>
            <a:r>
              <a:rPr lang="en" sz="1467" dirty="0">
                <a:solidFill>
                  <a:schemeClr val="dk1"/>
                </a:solidFill>
                <a:latin typeface="Arial" panose="020B0604020202020204" pitchFamily="34" charset="0"/>
                <a:ea typeface="Trebuchet MS"/>
                <a:cs typeface="Arial" panose="020B0604020202020204" pitchFamily="34" charset="0"/>
                <a:sym typeface="Trebuchet MS"/>
              </a:rPr>
              <a:t>Follow the link in the graph to modify its data and then paste the new </a:t>
            </a:r>
            <a:r>
              <a:rPr lang="en" sz="1467" b="1" dirty="0">
                <a:solidFill>
                  <a:srgbClr val="3DAFEF"/>
                </a:solidFill>
                <a:latin typeface="Arial" panose="020B0604020202020204" pitchFamily="34" charset="0"/>
                <a:ea typeface="Trebuchet MS"/>
                <a:cs typeface="Arial" panose="020B0604020202020204" pitchFamily="34" charset="0"/>
                <a:sym typeface="Trebuchet MS"/>
              </a:rPr>
              <a:t>one here. </a:t>
            </a:r>
            <a:endParaRPr sz="1467" b="1" dirty="0">
              <a:solidFill>
                <a:srgbClr val="3DAFEF"/>
              </a:solidFill>
              <a:latin typeface="Arial" panose="020B0604020202020204" pitchFamily="34" charset="0"/>
              <a:ea typeface="Trebuchet MS"/>
              <a:cs typeface="Arial" panose="020B0604020202020204" pitchFamily="34" charset="0"/>
              <a:sym typeface="Trebuchet MS"/>
            </a:endParaRPr>
          </a:p>
          <a:p>
            <a:endParaRPr sz="1467" dirty="0">
              <a:solidFill>
                <a:schemeClr val="dk1"/>
              </a:solidFill>
              <a:latin typeface="Arial" panose="020B0604020202020204" pitchFamily="34" charset="0"/>
              <a:ea typeface="Trebuchet MS"/>
              <a:cs typeface="Arial" panose="020B0604020202020204" pitchFamily="34" charset="0"/>
              <a:sym typeface="Trebuchet MS"/>
            </a:endParaRPr>
          </a:p>
        </p:txBody>
      </p:sp>
      <p:sp>
        <p:nvSpPr>
          <p:cNvPr id="20" name="Google Shape;484;p40">
            <a:extLst>
              <a:ext uri="{FF2B5EF4-FFF2-40B4-BE49-F238E27FC236}">
                <a16:creationId xmlns:a16="http://schemas.microsoft.com/office/drawing/2014/main" id="{1A4F6814-BBE9-47B3-7415-F8314750CD3B}"/>
              </a:ext>
            </a:extLst>
          </p:cNvPr>
          <p:cNvSpPr txBox="1"/>
          <p:nvPr/>
        </p:nvSpPr>
        <p:spPr>
          <a:xfrm>
            <a:off x="6353062" y="1817069"/>
            <a:ext cx="5056400" cy="487600"/>
          </a:xfrm>
          <a:prstGeom prst="rect">
            <a:avLst/>
          </a:prstGeom>
          <a:solidFill>
            <a:srgbClr val="3DA6DB"/>
          </a:solidFill>
          <a:ln w="19050" cap="flat" cmpd="sng">
            <a:solidFill>
              <a:srgbClr val="3DA6DB"/>
            </a:solidFill>
            <a:prstDash val="solid"/>
            <a:round/>
            <a:headEnd type="none" w="sm" len="sm"/>
            <a:tailEnd type="none" w="sm" len="sm"/>
          </a:ln>
        </p:spPr>
        <p:txBody>
          <a:bodyPr spcFirstLastPara="1" wrap="square" lIns="0" tIns="36567" rIns="0" bIns="0" anchor="t" anchorCtr="0">
            <a:noAutofit/>
          </a:bodyPr>
          <a:lstStyle/>
          <a:p>
            <a:pPr algn="ctr">
              <a:spcAft>
                <a:spcPts val="2133"/>
              </a:spcAft>
            </a:pPr>
            <a:r>
              <a:rPr lang="es-ES_tradnl" sz="2400" b="1" dirty="0">
                <a:solidFill>
                  <a:schemeClr val="bg1"/>
                </a:solidFill>
                <a:latin typeface="Arial" panose="020B0604020202020204" pitchFamily="34" charset="0"/>
                <a:ea typeface="Raleway"/>
                <a:cs typeface="Arial" panose="020B0604020202020204" pitchFamily="34" charset="0"/>
                <a:sym typeface="Raleway"/>
              </a:rPr>
              <a:t>Evolución</a:t>
            </a:r>
          </a:p>
        </p:txBody>
      </p:sp>
      <p:pic>
        <p:nvPicPr>
          <p:cNvPr id="23" name="Imagen 22" descr="Texto&#10;&#10;Descripción generada automáticamente">
            <a:extLst>
              <a:ext uri="{FF2B5EF4-FFF2-40B4-BE49-F238E27FC236}">
                <a16:creationId xmlns:a16="http://schemas.microsoft.com/office/drawing/2014/main" id="{1BC46536-D58C-E3C2-4ACE-54859472CC2B}"/>
              </a:ext>
            </a:extLst>
          </p:cNvPr>
          <p:cNvPicPr>
            <a:picLocks noChangeAspect="1"/>
          </p:cNvPicPr>
          <p:nvPr/>
        </p:nvPicPr>
        <p:blipFill>
          <a:blip r:embed="rId5"/>
          <a:stretch>
            <a:fillRect/>
          </a:stretch>
        </p:blipFill>
        <p:spPr>
          <a:xfrm>
            <a:off x="10162814" y="416777"/>
            <a:ext cx="1608231" cy="42915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46D4254-210D-1237-300E-1C246CB07F79}"/>
              </a:ext>
            </a:extLst>
          </p:cNvPr>
          <p:cNvPicPr>
            <a:picLocks noChangeAspect="1"/>
          </p:cNvPicPr>
          <p:nvPr/>
        </p:nvPicPr>
        <p:blipFill rotWithShape="1">
          <a:blip r:embed="rId2" cstate="email">
            <a:alphaModFix amt="50000"/>
            <a:extLst>
              <a:ext uri="{28A0092B-C50C-407E-A947-70E740481C1C}">
                <a14:useLocalDpi xmlns:a14="http://schemas.microsoft.com/office/drawing/2010/main"/>
              </a:ext>
            </a:extLst>
          </a:blip>
          <a:srcRect/>
          <a:stretch/>
        </p:blipFill>
        <p:spPr>
          <a:xfrm>
            <a:off x="0" y="-205"/>
            <a:ext cx="12169504" cy="6858000"/>
          </a:xfrm>
          <a:prstGeom prst="rect">
            <a:avLst/>
          </a:prstGeom>
        </p:spPr>
      </p:pic>
      <p:sp>
        <p:nvSpPr>
          <p:cNvPr id="11" name="CuadroTexto 10">
            <a:extLst>
              <a:ext uri="{FF2B5EF4-FFF2-40B4-BE49-F238E27FC236}">
                <a16:creationId xmlns:a16="http://schemas.microsoft.com/office/drawing/2014/main" id="{18F8CDA9-A260-9F31-C540-654FB584A80E}"/>
              </a:ext>
            </a:extLst>
          </p:cNvPr>
          <p:cNvSpPr txBox="1"/>
          <p:nvPr/>
        </p:nvSpPr>
        <p:spPr>
          <a:xfrm>
            <a:off x="555165" y="1923235"/>
            <a:ext cx="9744504" cy="3046988"/>
          </a:xfrm>
          <a:prstGeom prst="rect">
            <a:avLst/>
          </a:prstGeom>
          <a:noFill/>
        </p:spPr>
        <p:txBody>
          <a:bodyPr wrap="square">
            <a:spAutoFit/>
          </a:bodyPr>
          <a:lstStyle/>
          <a:p>
            <a:r>
              <a:rPr lang="en" sz="6400" b="1" dirty="0">
                <a:solidFill>
                  <a:schemeClr val="bg1"/>
                </a:solidFill>
                <a:latin typeface="Arial" panose="020B0604020202020204" pitchFamily="34" charset="0"/>
                <a:cs typeface="Arial" panose="020B0604020202020204" pitchFamily="34" charset="0"/>
              </a:rPr>
              <a:t>Una</a:t>
            </a:r>
            <a:r>
              <a:rPr lang="en" sz="6400" b="1" dirty="0">
                <a:solidFill>
                  <a:schemeClr val="tx2"/>
                </a:solidFill>
                <a:latin typeface="Arial" panose="020B0604020202020204" pitchFamily="34" charset="0"/>
                <a:cs typeface="Arial" panose="020B0604020202020204" pitchFamily="34" charset="0"/>
              </a:rPr>
              <a:t> </a:t>
            </a:r>
            <a:r>
              <a:rPr lang="en" sz="6400" b="1" dirty="0">
                <a:solidFill>
                  <a:schemeClr val="bg1"/>
                </a:solidFill>
                <a:latin typeface="Arial" panose="020B0604020202020204" pitchFamily="34" charset="0"/>
                <a:cs typeface="Arial" panose="020B0604020202020204" pitchFamily="34" charset="0"/>
              </a:rPr>
              <a:t>imagen </a:t>
            </a:r>
          </a:p>
          <a:p>
            <a:r>
              <a:rPr lang="en" sz="6400" b="1" dirty="0">
                <a:solidFill>
                  <a:schemeClr val="bg1"/>
                </a:solidFill>
                <a:latin typeface="Arial" panose="020B0604020202020204" pitchFamily="34" charset="0"/>
                <a:cs typeface="Arial" panose="020B0604020202020204" pitchFamily="34" charset="0"/>
              </a:rPr>
              <a:t>que </a:t>
            </a:r>
            <a:r>
              <a:rPr lang="es-ES_tradnl" sz="6400" b="1" dirty="0">
                <a:solidFill>
                  <a:schemeClr val="bg1"/>
                </a:solidFill>
                <a:latin typeface="Arial" panose="020B0604020202020204" pitchFamily="34" charset="0"/>
                <a:cs typeface="Arial" panose="020B0604020202020204" pitchFamily="34" charset="0"/>
              </a:rPr>
              <a:t>acompañe </a:t>
            </a:r>
          </a:p>
          <a:p>
            <a:r>
              <a:rPr lang="es-ES_tradnl" sz="6400" b="1" dirty="0">
                <a:solidFill>
                  <a:schemeClr val="bg1"/>
                </a:solidFill>
                <a:latin typeface="Arial" panose="020B0604020202020204" pitchFamily="34" charset="0"/>
                <a:cs typeface="Arial" panose="020B0604020202020204" pitchFamily="34" charset="0"/>
              </a:rPr>
              <a:t>un concepto</a:t>
            </a:r>
          </a:p>
        </p:txBody>
      </p:sp>
      <p:pic>
        <p:nvPicPr>
          <p:cNvPr id="4" name="Imagen 3" descr="Texto&#10;&#10;Descripción generada automáticamente">
            <a:extLst>
              <a:ext uri="{FF2B5EF4-FFF2-40B4-BE49-F238E27FC236}">
                <a16:creationId xmlns:a16="http://schemas.microsoft.com/office/drawing/2014/main" id="{6C3B9CA6-12AE-2DE5-B923-B2DE536E2AE8}"/>
              </a:ext>
            </a:extLst>
          </p:cNvPr>
          <p:cNvPicPr>
            <a:picLocks noChangeAspect="1"/>
          </p:cNvPicPr>
          <p:nvPr/>
        </p:nvPicPr>
        <p:blipFill>
          <a:blip r:embed="rId3"/>
          <a:stretch>
            <a:fillRect/>
          </a:stretch>
        </p:blipFill>
        <p:spPr>
          <a:xfrm>
            <a:off x="10208683" y="358292"/>
            <a:ext cx="1582983" cy="422419"/>
          </a:xfrm>
          <a:prstGeom prst="rect">
            <a:avLst/>
          </a:prstGeom>
        </p:spPr>
      </p:pic>
    </p:spTree>
    <p:extLst>
      <p:ext uri="{BB962C8B-B14F-4D97-AF65-F5344CB8AC3E}">
        <p14:creationId xmlns:p14="http://schemas.microsoft.com/office/powerpoint/2010/main" val="696132124"/>
      </p:ext>
    </p:extLst>
  </p:cSld>
  <p:clrMapOvr>
    <a:masterClrMapping/>
  </p:clrMapOvr>
</p:sld>
</file>

<file path=ppt/theme/theme1.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e Offic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386</Words>
  <Application>Microsoft Macintosh PowerPoint</Application>
  <PresentationFormat>Panorámica</PresentationFormat>
  <Paragraphs>107</Paragraphs>
  <Slides>13</Slides>
  <Notes>7</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Calibri</vt:lpstr>
      <vt:lpstr>Calibri Light</vt:lpstr>
      <vt:lpstr>Montserrat</vt:lpstr>
      <vt:lpstr>Raleway</vt:lpstr>
      <vt:lpstr>Trebuchet MS</vt:lpstr>
      <vt:lpstr>Tema de Office 2013 - 2022</vt:lpstr>
      <vt:lpstr>Presentación de PowerPoint</vt:lpstr>
      <vt:lpstr>Presentación de PowerPoint</vt:lpstr>
      <vt:lpstr>Presentación de PowerPoint</vt:lpstr>
      <vt:lpstr>Ejemplo  de título</vt:lpstr>
      <vt:lpstr>— Alguna Frase</vt:lpstr>
      <vt:lpstr>Cronograma de proyectos</vt:lpstr>
      <vt:lpstr>Presentación de PowerPoint</vt:lpstr>
      <vt:lpstr>KPI dashboard</vt:lpstr>
      <vt:lpstr>Presentación de PowerPoint</vt:lpstr>
      <vt:lpstr>Presentación de PowerPoint</vt:lpstr>
      <vt:lpstr>Añade un   video</vt:lpstr>
      <vt:lpstr>Conclusión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Fernanda Gomez Matte</dc:creator>
  <cp:lastModifiedBy>Fernanda Gomez Matte</cp:lastModifiedBy>
  <cp:revision>1</cp:revision>
  <dcterms:created xsi:type="dcterms:W3CDTF">2022-12-23T15:32:32Z</dcterms:created>
  <dcterms:modified xsi:type="dcterms:W3CDTF">2022-12-23T15:48:56Z</dcterms:modified>
</cp:coreProperties>
</file>